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21"/>
  </p:notesMasterIdLst>
  <p:sldIdLst>
    <p:sldId id="256" r:id="rId4"/>
    <p:sldId id="257" r:id="rId5"/>
    <p:sldId id="291" r:id="rId6"/>
    <p:sldId id="287" r:id="rId7"/>
    <p:sldId id="280" r:id="rId8"/>
    <p:sldId id="292" r:id="rId9"/>
    <p:sldId id="283" r:id="rId10"/>
    <p:sldId id="293" r:id="rId11"/>
    <p:sldId id="294" r:id="rId12"/>
    <p:sldId id="295" r:id="rId13"/>
    <p:sldId id="296" r:id="rId14"/>
    <p:sldId id="285" r:id="rId15"/>
    <p:sldId id="290" r:id="rId16"/>
    <p:sldId id="298" r:id="rId17"/>
    <p:sldId id="300" r:id="rId18"/>
    <p:sldId id="302" r:id="rId19"/>
    <p:sldId id="279" r:id="rId20"/>
  </p:sldIdLst>
  <p:sldSz cx="9144000" cy="5143500" type="screen16x9"/>
  <p:notesSz cx="6858000" cy="9947275"/>
  <p:custDataLst>
    <p:tags r:id="rId22"/>
  </p:custData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076" autoAdjust="0"/>
  </p:normalViewPr>
  <p:slideViewPr>
    <p:cSldViewPr snapToGrid="0">
      <p:cViewPr>
        <p:scale>
          <a:sx n="125" d="100"/>
          <a:sy n="125" d="100"/>
        </p:scale>
        <p:origin x="1194"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9"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pPr algn="ctr">
              <a:buNone/>
            </a:pPr>
            <a:r>
              <a:rPr lang="en-IE" sz="4400" b="0" strike="noStrike" spc="-1">
                <a:latin typeface="Arial" panose="020B0604020202020204"/>
              </a:rPr>
              <a:t>Click to move the slide</a:t>
            </a:r>
          </a:p>
        </p:txBody>
      </p:sp>
      <p:sp>
        <p:nvSpPr>
          <p:cNvPr id="250"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r>
              <a:rPr lang="en-IE" sz="2000" b="0" strike="noStrike" spc="-1">
                <a:latin typeface="Arial" panose="020B0604020202020204"/>
              </a:rPr>
              <a:t>Click to edit the notes format</a:t>
            </a:r>
          </a:p>
        </p:txBody>
      </p:sp>
      <p:sp>
        <p:nvSpPr>
          <p:cNvPr id="251"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r>
              <a:rPr lang="en-IE" sz="1400" b="0" strike="noStrike" spc="-1">
                <a:latin typeface="Times New Roman" panose="02020603050405020304"/>
              </a:rPr>
              <a:t>&lt;header&gt;</a:t>
            </a:r>
          </a:p>
        </p:txBody>
      </p:sp>
      <p:sp>
        <p:nvSpPr>
          <p:cNvPr id="252" name="PlaceHolder 4"/>
          <p:cNvSpPr>
            <a:spLocks noGrp="1"/>
          </p:cNvSpPr>
          <p:nvPr>
            <p:ph type="dt" idx="4"/>
          </p:nvPr>
        </p:nvSpPr>
        <p:spPr>
          <a:xfrm>
            <a:off x="4278960" y="0"/>
            <a:ext cx="3280680" cy="534240"/>
          </a:xfrm>
          <a:prstGeom prst="rect">
            <a:avLst/>
          </a:prstGeom>
          <a:noFill/>
          <a:ln w="0">
            <a:noFill/>
          </a:ln>
        </p:spPr>
        <p:txBody>
          <a:bodyPr lIns="0" tIns="0" rIns="0" bIns="0" anchor="t">
            <a:noAutofit/>
          </a:bodyPr>
          <a:lstStyle>
            <a:lvl1pPr algn="r">
              <a:buNone/>
              <a:defRPr lang="en-IE" sz="1400" b="0" strike="noStrike" spc="-1">
                <a:latin typeface="Times New Roman" panose="02020603050405020304"/>
              </a:defRPr>
            </a:lvl1pPr>
          </a:lstStyle>
          <a:p>
            <a:pPr algn="r">
              <a:buNone/>
            </a:pPr>
            <a:r>
              <a:rPr lang="en-IE" sz="1400" b="0" strike="noStrike" spc="-1">
                <a:latin typeface="Times New Roman" panose="02020603050405020304"/>
              </a:rPr>
              <a:t>&lt;date/time&gt;</a:t>
            </a:r>
          </a:p>
        </p:txBody>
      </p:sp>
      <p:sp>
        <p:nvSpPr>
          <p:cNvPr id="253" name="PlaceHolder 5"/>
          <p:cNvSpPr>
            <a:spLocks noGrp="1"/>
          </p:cNvSpPr>
          <p:nvPr>
            <p:ph type="ftr" idx="5"/>
          </p:nvPr>
        </p:nvSpPr>
        <p:spPr>
          <a:xfrm>
            <a:off x="0" y="10157400"/>
            <a:ext cx="3280680" cy="534240"/>
          </a:xfrm>
          <a:prstGeom prst="rect">
            <a:avLst/>
          </a:prstGeom>
          <a:noFill/>
          <a:ln w="0">
            <a:noFill/>
          </a:ln>
        </p:spPr>
        <p:txBody>
          <a:bodyPr lIns="0" tIns="0" rIns="0" bIns="0" anchor="b">
            <a:noAutofit/>
          </a:bodyPr>
          <a:lstStyle>
            <a:lvl1pPr>
              <a:defRPr lang="en-IE" sz="1400" b="0" strike="noStrike" spc="-1">
                <a:latin typeface="Times New Roman" panose="02020603050405020304"/>
              </a:defRPr>
            </a:lvl1pPr>
          </a:lstStyle>
          <a:p>
            <a:r>
              <a:rPr lang="en-IE" sz="1400" b="0" strike="noStrike" spc="-1">
                <a:latin typeface="Times New Roman" panose="02020603050405020304"/>
              </a:rPr>
              <a:t>&lt;footer&gt;</a:t>
            </a:r>
          </a:p>
        </p:txBody>
      </p:sp>
      <p:sp>
        <p:nvSpPr>
          <p:cNvPr id="254" name="PlaceHolder 6"/>
          <p:cNvSpPr>
            <a:spLocks noGrp="1"/>
          </p:cNvSpPr>
          <p:nvPr>
            <p:ph type="sldNum" idx="6"/>
          </p:nvPr>
        </p:nvSpPr>
        <p:spPr>
          <a:xfrm>
            <a:off x="4278960" y="10157400"/>
            <a:ext cx="3280680" cy="534240"/>
          </a:xfrm>
          <a:prstGeom prst="rect">
            <a:avLst/>
          </a:prstGeom>
          <a:noFill/>
          <a:ln w="0">
            <a:noFill/>
          </a:ln>
        </p:spPr>
        <p:txBody>
          <a:bodyPr lIns="0" tIns="0" rIns="0" bIns="0" anchor="b">
            <a:noAutofit/>
          </a:bodyPr>
          <a:lstStyle>
            <a:lvl1pPr algn="r">
              <a:buNone/>
              <a:defRPr lang="en-IE" sz="1400" b="0" strike="noStrike" spc="-1">
                <a:latin typeface="Times New Roman" panose="02020603050405020304"/>
              </a:defRPr>
            </a:lvl1pPr>
          </a:lstStyle>
          <a:p>
            <a:pPr algn="r">
              <a:buNone/>
            </a:pPr>
            <a:fld id="{08F0AED9-0CBF-4D78-91D0-0E1F3C77C38E}" type="slidenum">
              <a:rPr lang="en-IE" sz="1400" b="0" strike="noStrike" spc="-1">
                <a:latin typeface="Times New Roman" panose="02020603050405020304"/>
              </a:rPr>
              <a:t>‹#›</a:t>
            </a:fld>
            <a:endParaRPr lang="en-IE" sz="1400" b="0" strike="noStrike" spc="-1">
              <a:latin typeface="Times New Roman" panose="02020603050405020304"/>
            </a:endParaRPr>
          </a:p>
        </p:txBody>
      </p:sp>
    </p:spTree>
  </p:cSld>
  <p:clrMap bg1="lt1" tx1="dk1" bg2="lt2" tx2="dk2" accent1="accent1" accent2="accent2" accent3="accent3" accent4="accent4" accent5="accent5" accent6="accent6" hlink="hlink" folHlink="folHlink"/>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E" altLang="zh-CN" dirty="0"/>
              <a:t>Good morning, everyone. The name of my project is Hardware-In-The-Loop Emulator For In-Vehicle Controller Area Networks.</a:t>
            </a:r>
          </a:p>
          <a:p>
            <a:pPr marL="0" marR="0" lvl="0" indent="0" defTabSz="914400" eaLnBrk="1" fontAlgn="auto" latinLnBrk="0" hangingPunct="1">
              <a:lnSpc>
                <a:spcPct val="100000"/>
              </a:lnSpc>
              <a:spcBef>
                <a:spcPts val="0"/>
              </a:spcBef>
              <a:spcAft>
                <a:spcPts val="0"/>
              </a:spcAft>
              <a:buClrTx/>
              <a:buSzTx/>
              <a:buFontTx/>
              <a:buNone/>
              <a:tabLst/>
              <a:defRPr/>
            </a:pPr>
            <a:r>
              <a:rPr lang="en-IE" altLang="zh-CN" dirty="0"/>
              <a:t>My name is Changhong and supervised by professor </a:t>
            </a:r>
            <a:r>
              <a:rPr lang="en-IE" altLang="zh-CN" dirty="0" err="1"/>
              <a:t>shreejith</a:t>
            </a:r>
            <a:endParaRPr lang="zh-CN" altLang="en-US" b="0" dirty="0"/>
          </a:p>
        </p:txBody>
      </p:sp>
      <p:sp>
        <p:nvSpPr>
          <p:cNvPr id="4" name="Slide Number Placeholder 3"/>
          <p:cNvSpPr>
            <a:spLocks noGrp="1"/>
          </p:cNvSpPr>
          <p:nvPr>
            <p:ph type="sldNum" idx="6"/>
          </p:nvPr>
        </p:nvSpPr>
        <p:spPr/>
        <p:txBody>
          <a:bodyPr/>
          <a:lstStyle/>
          <a:p>
            <a:pPr algn="r">
              <a:buNone/>
            </a:pPr>
            <a:fld id="{08F0AED9-0CBF-4D78-91D0-0E1F3C77C38E}" type="slidenum">
              <a:rPr lang="en-IE" sz="1400" b="0" strike="noStrike" spc="-1" smtClean="0">
                <a:latin typeface="Times New Roman" panose="02020603050405020304"/>
              </a:rPr>
              <a:t>1</a:t>
            </a:fld>
            <a:endParaRPr lang="en-IE" sz="1400" b="0" strike="noStrike" spc="-1">
              <a:latin typeface="Times New Roman" panose="02020603050405020304"/>
            </a:endParaRPr>
          </a:p>
        </p:txBody>
      </p:sp>
    </p:spTree>
    <p:extLst>
      <p:ext uri="{BB962C8B-B14F-4D97-AF65-F5344CB8AC3E}">
        <p14:creationId xmlns:p14="http://schemas.microsoft.com/office/powerpoint/2010/main" val="27891633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IE" altLang="zh-CN" dirty="0"/>
              <a:t>The communication network we simulated has 4 ECUs, each of which has some basic signals such as life signals</a:t>
            </a:r>
          </a:p>
          <a:p>
            <a:r>
              <a:rPr lang="en-IE" altLang="zh-CN" dirty="0"/>
              <a:t>and other input and output signals for control, such as electronic control of brakes and turn signals</a:t>
            </a:r>
          </a:p>
          <a:p>
            <a:r>
              <a:rPr lang="en-IE" altLang="zh-CN" dirty="0"/>
              <a:t>We developed a communication protocol for its communication and wrote logic control programs for these ECUs</a:t>
            </a:r>
          </a:p>
          <a:p>
            <a:r>
              <a:rPr lang="en-IE" altLang="zh-CN" dirty="0"/>
              <a:t>Through external hardware interaction, some basic control applications can be simulated</a:t>
            </a:r>
            <a:endParaRPr lang="zh-CN" altLang="en-US" dirty="0"/>
          </a:p>
        </p:txBody>
      </p:sp>
      <p:sp>
        <p:nvSpPr>
          <p:cNvPr id="4" name="Slide Number Placeholder 3"/>
          <p:cNvSpPr>
            <a:spLocks noGrp="1"/>
          </p:cNvSpPr>
          <p:nvPr>
            <p:ph type="sldNum" idx="6"/>
          </p:nvPr>
        </p:nvSpPr>
        <p:spPr/>
        <p:txBody>
          <a:bodyPr/>
          <a:lstStyle/>
          <a:p>
            <a:pPr algn="r">
              <a:buNone/>
            </a:pPr>
            <a:fld id="{08F0AED9-0CBF-4D78-91D0-0E1F3C77C38E}" type="slidenum">
              <a:rPr lang="en-IE" sz="1400" b="0" strike="noStrike" spc="-1" smtClean="0">
                <a:latin typeface="Times New Roman" panose="02020603050405020304"/>
              </a:rPr>
              <a:t>10</a:t>
            </a:fld>
            <a:endParaRPr lang="en-IE" sz="1400" b="0" strike="noStrike" spc="-1">
              <a:latin typeface="Times New Roman" panose="02020603050405020304"/>
            </a:endParaRPr>
          </a:p>
        </p:txBody>
      </p:sp>
    </p:spTree>
    <p:extLst>
      <p:ext uri="{BB962C8B-B14F-4D97-AF65-F5344CB8AC3E}">
        <p14:creationId xmlns:p14="http://schemas.microsoft.com/office/powerpoint/2010/main" val="2324036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IE" altLang="zh-CN" dirty="0"/>
              <a:t>This is the interface of our attack test platform.</a:t>
            </a:r>
          </a:p>
          <a:p>
            <a:r>
              <a:rPr lang="en-IE" altLang="zh-CN" dirty="0"/>
              <a:t>The platform has four main functions.</a:t>
            </a:r>
          </a:p>
          <a:p>
            <a:r>
              <a:rPr lang="en-IE" altLang="zh-CN" dirty="0"/>
              <a:t>The first function is monitoring. By connecting it to our FPGA, we can monitor the messages on the CAN bus in real time and </a:t>
            </a:r>
            <a:r>
              <a:rPr lang="en-IE" altLang="zh-CN" dirty="0" err="1"/>
              <a:t>analyze</a:t>
            </a:r>
            <a:r>
              <a:rPr lang="en-IE" altLang="zh-CN" dirty="0"/>
              <a:t> the status of the actuators controlled by each ECU.</a:t>
            </a:r>
          </a:p>
          <a:p>
            <a:r>
              <a:rPr lang="en-IE" altLang="zh-CN" dirty="0"/>
              <a:t>The second function is the ECU program download function. Without using a complex tool chain, you can quickly change its application control program and start testing by simply updating the ELF file.</a:t>
            </a:r>
          </a:p>
          <a:p>
            <a:r>
              <a:rPr lang="en-IE" altLang="zh-CN" dirty="0"/>
              <a:t>We can describe the attack vector in a standard form and store it in a data set, which will be loaded and automatically tested by our platform.</a:t>
            </a:r>
          </a:p>
          <a:p>
            <a:r>
              <a:rPr lang="en-IE" altLang="zh-CN" dirty="0"/>
              <a:t>At the same time, for our test results, the platform will automatically mark the data in the attack time period as attack data and describe its attack type. After the test is completed, it can be exported as a data set for direct model training.</a:t>
            </a:r>
          </a:p>
          <a:p>
            <a:r>
              <a:rPr lang="en-IE" altLang="zh-CN" dirty="0"/>
              <a:t>I used to be a train network control engineer, and I referred to my previous experience in the design of the communication protocol and tool chain.</a:t>
            </a:r>
            <a:endParaRPr lang="zh-CN" altLang="en-US" dirty="0"/>
          </a:p>
        </p:txBody>
      </p:sp>
      <p:sp>
        <p:nvSpPr>
          <p:cNvPr id="4" name="Slide Number Placeholder 3"/>
          <p:cNvSpPr>
            <a:spLocks noGrp="1"/>
          </p:cNvSpPr>
          <p:nvPr>
            <p:ph type="sldNum" idx="6"/>
          </p:nvPr>
        </p:nvSpPr>
        <p:spPr/>
        <p:txBody>
          <a:bodyPr/>
          <a:lstStyle/>
          <a:p>
            <a:pPr algn="r">
              <a:buNone/>
            </a:pPr>
            <a:fld id="{08F0AED9-0CBF-4D78-91D0-0E1F3C77C38E}" type="slidenum">
              <a:rPr lang="en-IE" sz="1400" b="0" strike="noStrike" spc="-1" smtClean="0">
                <a:latin typeface="Times New Roman" panose="02020603050405020304"/>
              </a:rPr>
              <a:t>11</a:t>
            </a:fld>
            <a:endParaRPr lang="en-IE" sz="1400" b="0" strike="noStrike" spc="-1">
              <a:latin typeface="Times New Roman" panose="02020603050405020304"/>
            </a:endParaRPr>
          </a:p>
        </p:txBody>
      </p:sp>
    </p:spTree>
    <p:extLst>
      <p:ext uri="{BB962C8B-B14F-4D97-AF65-F5344CB8AC3E}">
        <p14:creationId xmlns:p14="http://schemas.microsoft.com/office/powerpoint/2010/main" val="3271445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IE" altLang="zh-CN" dirty="0"/>
              <a:t>In terms of attack detection, we refer to </a:t>
            </a:r>
            <a:r>
              <a:rPr lang="en-IE" altLang="zh-CN" dirty="0" err="1"/>
              <a:t>Dr.</a:t>
            </a:r>
            <a:r>
              <a:rPr lang="en-IE" altLang="zh-CN" dirty="0"/>
              <a:t> </a:t>
            </a:r>
            <a:r>
              <a:rPr lang="en-IE" altLang="zh-CN" dirty="0" err="1"/>
              <a:t>Shashwat's</a:t>
            </a:r>
            <a:r>
              <a:rPr lang="en-IE" altLang="zh-CN" dirty="0"/>
              <a:t> MLP model because the model has been well verified in terms of performance. </a:t>
            </a:r>
          </a:p>
          <a:p>
            <a:r>
              <a:rPr lang="en-IE" altLang="zh-CN" dirty="0"/>
              <a:t>We use four consecutive messages as input and classify the message types. </a:t>
            </a:r>
          </a:p>
          <a:p>
            <a:r>
              <a:rPr lang="en-IE" altLang="zh-CN" dirty="0"/>
              <a:t>The performance of this model is excellent in all parameters. </a:t>
            </a:r>
          </a:p>
          <a:p>
            <a:r>
              <a:rPr lang="en-IE" altLang="zh-CN" dirty="0"/>
              <a:t>In the existing research, we have performed performance analysis on the composition and quantization level of input features.</a:t>
            </a:r>
          </a:p>
          <a:p>
            <a:r>
              <a:rPr lang="en-IE" altLang="zh-CN" dirty="0"/>
              <a:t>Finally, we decided to use 2-bit quantization and input features composed of ID and payload.</a:t>
            </a:r>
            <a:endParaRPr lang="zh-CN" altLang="en-US" dirty="0"/>
          </a:p>
        </p:txBody>
      </p:sp>
      <p:sp>
        <p:nvSpPr>
          <p:cNvPr id="4" name="Slide Number Placeholder 3"/>
          <p:cNvSpPr>
            <a:spLocks noGrp="1"/>
          </p:cNvSpPr>
          <p:nvPr>
            <p:ph type="sldNum" idx="6"/>
          </p:nvPr>
        </p:nvSpPr>
        <p:spPr/>
        <p:txBody>
          <a:bodyPr/>
          <a:lstStyle/>
          <a:p>
            <a:pPr algn="r">
              <a:buNone/>
            </a:pPr>
            <a:fld id="{08F0AED9-0CBF-4D78-91D0-0E1F3C77C38E}" type="slidenum">
              <a:rPr lang="en-IE" sz="1400" b="0" strike="noStrike" spc="-1" smtClean="0">
                <a:latin typeface="Times New Roman" panose="02020603050405020304"/>
              </a:rPr>
              <a:t>12</a:t>
            </a:fld>
            <a:endParaRPr lang="en-IE" sz="1400" b="0" strike="noStrike" spc="-1">
              <a:latin typeface="Times New Roman" panose="02020603050405020304"/>
            </a:endParaRPr>
          </a:p>
        </p:txBody>
      </p:sp>
    </p:spTree>
    <p:extLst>
      <p:ext uri="{BB962C8B-B14F-4D97-AF65-F5344CB8AC3E}">
        <p14:creationId xmlns:p14="http://schemas.microsoft.com/office/powerpoint/2010/main" val="8721615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IE" altLang="zh-CN" dirty="0"/>
              <a:t>By using the </a:t>
            </a:r>
            <a:r>
              <a:rPr lang="en-IE" altLang="zh-CN" dirty="0" err="1"/>
              <a:t>Brevitas</a:t>
            </a:r>
            <a:r>
              <a:rPr lang="en-IE" altLang="zh-CN" dirty="0"/>
              <a:t> framework, we quantized the model and sent it to the FINN workflow to obtain a stitched IP that can be deployed on a lightweight platform.</a:t>
            </a:r>
          </a:p>
          <a:p>
            <a:r>
              <a:rPr lang="en-IE" altLang="zh-CN" dirty="0"/>
              <a:t>This is different from the existing standard workflow, which can only be deployed on platforms such as ZYNQ. </a:t>
            </a:r>
          </a:p>
          <a:p>
            <a:r>
              <a:rPr lang="en-IE" altLang="zh-CN" dirty="0"/>
              <a:t>After obtaining the stitched IP, we used </a:t>
            </a:r>
            <a:r>
              <a:rPr lang="en-IE" altLang="zh-CN" dirty="0" err="1"/>
              <a:t>microblaze</a:t>
            </a:r>
            <a:r>
              <a:rPr lang="en-IE" altLang="zh-CN" dirty="0"/>
              <a:t> to use AXI Stream to input bus data and obtain model output results. </a:t>
            </a:r>
          </a:p>
          <a:p>
            <a:r>
              <a:rPr lang="en-IE" altLang="zh-CN" dirty="0"/>
              <a:t>We used ILA to monitor the model running data on the FPGA and compare the results of the model running on the computer for consistency comparison.</a:t>
            </a:r>
            <a:endParaRPr lang="zh-CN" altLang="en-US" dirty="0"/>
          </a:p>
        </p:txBody>
      </p:sp>
      <p:sp>
        <p:nvSpPr>
          <p:cNvPr id="4" name="Slide Number Placeholder 3"/>
          <p:cNvSpPr>
            <a:spLocks noGrp="1"/>
          </p:cNvSpPr>
          <p:nvPr>
            <p:ph type="sldNum" idx="6"/>
          </p:nvPr>
        </p:nvSpPr>
        <p:spPr/>
        <p:txBody>
          <a:bodyPr/>
          <a:lstStyle/>
          <a:p>
            <a:pPr algn="r">
              <a:buNone/>
            </a:pPr>
            <a:fld id="{08F0AED9-0CBF-4D78-91D0-0E1F3C77C38E}" type="slidenum">
              <a:rPr lang="en-IE" sz="1400" b="0" strike="noStrike" spc="-1" smtClean="0">
                <a:latin typeface="Times New Roman" panose="02020603050405020304"/>
              </a:rPr>
              <a:t>13</a:t>
            </a:fld>
            <a:endParaRPr lang="en-IE" sz="1400" b="0" strike="noStrike" spc="-1">
              <a:latin typeface="Times New Roman" panose="02020603050405020304"/>
            </a:endParaRPr>
          </a:p>
        </p:txBody>
      </p:sp>
    </p:spTree>
    <p:extLst>
      <p:ext uri="{BB962C8B-B14F-4D97-AF65-F5344CB8AC3E}">
        <p14:creationId xmlns:p14="http://schemas.microsoft.com/office/powerpoint/2010/main" val="378994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IE" altLang="zh-CN" dirty="0"/>
              <a:t>Earlier this month, we also shared and demonstrated our project at the JLR Test Technology share fair in Limerick.</a:t>
            </a:r>
            <a:endParaRPr lang="zh-CN" altLang="en-US" dirty="0"/>
          </a:p>
        </p:txBody>
      </p:sp>
      <p:sp>
        <p:nvSpPr>
          <p:cNvPr id="4" name="Slide Number Placeholder 3"/>
          <p:cNvSpPr>
            <a:spLocks noGrp="1"/>
          </p:cNvSpPr>
          <p:nvPr>
            <p:ph type="sldNum" idx="6"/>
          </p:nvPr>
        </p:nvSpPr>
        <p:spPr/>
        <p:txBody>
          <a:bodyPr/>
          <a:lstStyle/>
          <a:p>
            <a:pPr algn="r">
              <a:buNone/>
            </a:pPr>
            <a:fld id="{08F0AED9-0CBF-4D78-91D0-0E1F3C77C38E}" type="slidenum">
              <a:rPr lang="en-IE" sz="1400" b="0" strike="noStrike" spc="-1" smtClean="0">
                <a:latin typeface="Times New Roman" panose="02020603050405020304"/>
              </a:rPr>
              <a:t>14</a:t>
            </a:fld>
            <a:endParaRPr lang="en-IE" sz="1400" b="0" strike="noStrike" spc="-1">
              <a:latin typeface="Times New Roman" panose="02020603050405020304"/>
            </a:endParaRPr>
          </a:p>
        </p:txBody>
      </p:sp>
    </p:spTree>
    <p:extLst>
      <p:ext uri="{BB962C8B-B14F-4D97-AF65-F5344CB8AC3E}">
        <p14:creationId xmlns:p14="http://schemas.microsoft.com/office/powerpoint/2010/main" val="17261513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IE" altLang="zh-CN" dirty="0"/>
              <a:t>For milestone nodes, we have some changes that need to be explained.</a:t>
            </a:r>
          </a:p>
          <a:p>
            <a:r>
              <a:rPr lang="en-IE" altLang="zh-CN" dirty="0"/>
              <a:t>The first change is to replace the core of the </a:t>
            </a:r>
            <a:r>
              <a:rPr lang="en-IE" altLang="zh-CN" dirty="0" err="1"/>
              <a:t>analog</a:t>
            </a:r>
            <a:r>
              <a:rPr lang="en-IE" altLang="zh-CN" dirty="0"/>
              <a:t> ECU from the </a:t>
            </a:r>
            <a:r>
              <a:rPr lang="en-IE" altLang="zh-CN" dirty="0" err="1"/>
              <a:t>Risc</a:t>
            </a:r>
            <a:r>
              <a:rPr lang="en-IE" altLang="zh-CN" dirty="0"/>
              <a:t>-v rocket core to the </a:t>
            </a:r>
            <a:r>
              <a:rPr lang="en-IE" altLang="zh-CN" dirty="0" err="1"/>
              <a:t>microblaze</a:t>
            </a:r>
            <a:r>
              <a:rPr lang="en-IE" altLang="zh-CN" dirty="0"/>
              <a:t> core, which is easier to debug and the latest </a:t>
            </a:r>
            <a:r>
              <a:rPr lang="en-IE" altLang="zh-CN" dirty="0" err="1"/>
              <a:t>microblaze</a:t>
            </a:r>
            <a:r>
              <a:rPr lang="en-IE" altLang="zh-CN" dirty="0"/>
              <a:t> core begins to support the </a:t>
            </a:r>
            <a:r>
              <a:rPr lang="en-IE" altLang="zh-CN" dirty="0" err="1"/>
              <a:t>risc</a:t>
            </a:r>
            <a:r>
              <a:rPr lang="en-IE" altLang="zh-CN" dirty="0"/>
              <a:t>-v architecture.</a:t>
            </a:r>
          </a:p>
          <a:p>
            <a:r>
              <a:rPr lang="en-IE" altLang="zh-CN" dirty="0"/>
              <a:t>The second change is to use the standard FINN integration flow to obtain the stitching IP, but this is not valid for non-ZYNQ platforms. We use a custom workflow instead, which makes the progress of this part a little delayed, but it also makes it more adaptable.</a:t>
            </a:r>
          </a:p>
          <a:p>
            <a:r>
              <a:rPr lang="en-IE" altLang="zh-CN" dirty="0"/>
              <a:t>At the same time, some functions such as automated testing and data export were not in the previous plan. After completing the established goals, we added these capabilities to improve its engineering usability.</a:t>
            </a:r>
            <a:endParaRPr lang="zh-CN" altLang="en-US" dirty="0"/>
          </a:p>
        </p:txBody>
      </p:sp>
      <p:sp>
        <p:nvSpPr>
          <p:cNvPr id="4" name="Slide Number Placeholder 3"/>
          <p:cNvSpPr>
            <a:spLocks noGrp="1"/>
          </p:cNvSpPr>
          <p:nvPr>
            <p:ph type="sldNum" idx="6"/>
          </p:nvPr>
        </p:nvSpPr>
        <p:spPr/>
        <p:txBody>
          <a:bodyPr/>
          <a:lstStyle/>
          <a:p>
            <a:pPr algn="r">
              <a:buNone/>
            </a:pPr>
            <a:fld id="{08F0AED9-0CBF-4D78-91D0-0E1F3C77C38E}" type="slidenum">
              <a:rPr lang="en-IE" sz="1400" b="0" strike="noStrike" spc="-1" smtClean="0">
                <a:latin typeface="Times New Roman" panose="02020603050405020304"/>
              </a:rPr>
              <a:t>15</a:t>
            </a:fld>
            <a:endParaRPr lang="en-IE" sz="1400" b="0" strike="noStrike" spc="-1">
              <a:latin typeface="Times New Roman" panose="02020603050405020304"/>
            </a:endParaRPr>
          </a:p>
        </p:txBody>
      </p:sp>
    </p:spTree>
    <p:extLst>
      <p:ext uri="{BB962C8B-B14F-4D97-AF65-F5344CB8AC3E}">
        <p14:creationId xmlns:p14="http://schemas.microsoft.com/office/powerpoint/2010/main" val="1517436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IE" altLang="zh-CN" dirty="0"/>
              <a:t>In the next period of time, we will consider testing and optimizing the performance of the system, including model analysis, resource usage analysis, and performance analysis. </a:t>
            </a:r>
          </a:p>
          <a:p>
            <a:r>
              <a:rPr lang="en-IE" altLang="zh-CN" dirty="0"/>
              <a:t>At the same time, we will also study some other attack detection methods, such as using the STFT method. </a:t>
            </a:r>
          </a:p>
          <a:p>
            <a:r>
              <a:rPr lang="en-IE" altLang="zh-CN" dirty="0"/>
              <a:t>In this picture, we can see the changes in bus characteristics under DOS attacks. Of course, there is also writing papers.</a:t>
            </a:r>
            <a:endParaRPr lang="zh-CN" altLang="en-US" dirty="0"/>
          </a:p>
        </p:txBody>
      </p:sp>
      <p:sp>
        <p:nvSpPr>
          <p:cNvPr id="4" name="Slide Number Placeholder 3"/>
          <p:cNvSpPr>
            <a:spLocks noGrp="1"/>
          </p:cNvSpPr>
          <p:nvPr>
            <p:ph type="sldNum" idx="6"/>
          </p:nvPr>
        </p:nvSpPr>
        <p:spPr/>
        <p:txBody>
          <a:bodyPr/>
          <a:lstStyle/>
          <a:p>
            <a:pPr algn="r">
              <a:buNone/>
            </a:pPr>
            <a:fld id="{08F0AED9-0CBF-4D78-91D0-0E1F3C77C38E}" type="slidenum">
              <a:rPr lang="en-IE" sz="1400" b="0" strike="noStrike" spc="-1" smtClean="0">
                <a:latin typeface="Times New Roman" panose="02020603050405020304"/>
              </a:rPr>
              <a:t>16</a:t>
            </a:fld>
            <a:endParaRPr lang="en-IE" sz="1400" b="0" strike="noStrike" spc="-1">
              <a:latin typeface="Times New Roman" panose="02020603050405020304"/>
            </a:endParaRPr>
          </a:p>
        </p:txBody>
      </p:sp>
    </p:spTree>
    <p:extLst>
      <p:ext uri="{BB962C8B-B14F-4D97-AF65-F5344CB8AC3E}">
        <p14:creationId xmlns:p14="http://schemas.microsoft.com/office/powerpoint/2010/main" val="864355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IE" altLang="zh-CN" dirty="0"/>
              <a:t>First, let's review the background and goals of the project.</a:t>
            </a:r>
          </a:p>
          <a:p>
            <a:r>
              <a:rPr lang="en-IE" altLang="zh-CN" dirty="0"/>
              <a:t>From this picture, we can see that this is a vehicle killed on the highway by the hackers, and this was really happened in 2015.</a:t>
            </a:r>
          </a:p>
          <a:p>
            <a:r>
              <a:rPr lang="en-IE" altLang="zh-CN" dirty="0"/>
              <a:t>Nowadays, the vehicles are getting more and more intelligent which means the complexity of the network is also increasing, and this will finally lead to the increased communication security risk for the vehicle.</a:t>
            </a:r>
          </a:p>
          <a:p>
            <a:r>
              <a:rPr lang="en-IE" altLang="zh-CN" dirty="0"/>
              <a:t>The goal of our project is to build a hardware-in-the-loop simulator for simulating and preventing vehicle bus attacks</a:t>
            </a:r>
            <a:endParaRPr lang="zh-CN" altLang="en-US" dirty="0"/>
          </a:p>
        </p:txBody>
      </p:sp>
      <p:sp>
        <p:nvSpPr>
          <p:cNvPr id="4" name="Slide Number Placeholder 3"/>
          <p:cNvSpPr>
            <a:spLocks noGrp="1"/>
          </p:cNvSpPr>
          <p:nvPr>
            <p:ph type="sldNum" idx="6"/>
          </p:nvPr>
        </p:nvSpPr>
        <p:spPr/>
        <p:txBody>
          <a:bodyPr/>
          <a:lstStyle/>
          <a:p>
            <a:pPr algn="r">
              <a:buNone/>
            </a:pPr>
            <a:fld id="{08F0AED9-0CBF-4D78-91D0-0E1F3C77C38E}" type="slidenum">
              <a:rPr lang="en-IE" sz="1400" b="0" strike="noStrike" spc="-1" smtClean="0">
                <a:latin typeface="Times New Roman" panose="02020603050405020304"/>
              </a:rPr>
              <a:t>2</a:t>
            </a:fld>
            <a:endParaRPr lang="en-IE" sz="1400" b="0" strike="noStrike" spc="-1">
              <a:latin typeface="Times New Roman" panose="02020603050405020304"/>
            </a:endParaRPr>
          </a:p>
        </p:txBody>
      </p:sp>
    </p:spTree>
    <p:extLst>
      <p:ext uri="{BB962C8B-B14F-4D97-AF65-F5344CB8AC3E}">
        <p14:creationId xmlns:p14="http://schemas.microsoft.com/office/powerpoint/2010/main" val="944975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IE" altLang="zh-CN" dirty="0"/>
              <a:t>The concept of Hardware-in-the-loop simulation was first proposed in the aerospace field in 1960, </a:t>
            </a:r>
          </a:p>
          <a:p>
            <a:r>
              <a:rPr lang="en-IE" altLang="zh-CN" dirty="0"/>
              <a:t>and is now widely used in the automotive simulation field for system-level verification.</a:t>
            </a:r>
          </a:p>
          <a:p>
            <a:r>
              <a:rPr lang="en-US" altLang="zh-CN" dirty="0"/>
              <a:t>The development of technology of virtual ECU is still proceeding</a:t>
            </a:r>
            <a:endParaRPr lang="zh-CN" altLang="en-US" dirty="0"/>
          </a:p>
        </p:txBody>
      </p:sp>
      <p:sp>
        <p:nvSpPr>
          <p:cNvPr id="4" name="Slide Number Placeholder 3"/>
          <p:cNvSpPr>
            <a:spLocks noGrp="1"/>
          </p:cNvSpPr>
          <p:nvPr>
            <p:ph type="sldNum" idx="6"/>
          </p:nvPr>
        </p:nvSpPr>
        <p:spPr/>
        <p:txBody>
          <a:bodyPr/>
          <a:lstStyle/>
          <a:p>
            <a:pPr algn="r">
              <a:buNone/>
            </a:pPr>
            <a:fld id="{08F0AED9-0CBF-4D78-91D0-0E1F3C77C38E}" type="slidenum">
              <a:rPr lang="en-IE" sz="1400" b="0" strike="noStrike" spc="-1" smtClean="0">
                <a:latin typeface="Times New Roman" panose="02020603050405020304"/>
              </a:rPr>
              <a:t>3</a:t>
            </a:fld>
            <a:endParaRPr lang="en-IE" sz="1400" b="0" strike="noStrike" spc="-1">
              <a:latin typeface="Times New Roman" panose="02020603050405020304"/>
            </a:endParaRPr>
          </a:p>
        </p:txBody>
      </p:sp>
    </p:spTree>
    <p:extLst>
      <p:ext uri="{BB962C8B-B14F-4D97-AF65-F5344CB8AC3E}">
        <p14:creationId xmlns:p14="http://schemas.microsoft.com/office/powerpoint/2010/main" val="1327362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IE" altLang="zh-CN" dirty="0"/>
              <a:t>In the process of preventing in-vehicle network attacks, researchers in the field have made a lot of efforts, including entropy-based detection, data encryption, and the use of IDS and DNN. </a:t>
            </a:r>
          </a:p>
          <a:p>
            <a:r>
              <a:rPr lang="en-IE" altLang="zh-CN" dirty="0"/>
              <a:t>DNN has greatly improved the attack detection performance, but with changes in network structure, its data model will also change to a certain extent to achieve the desired performance. </a:t>
            </a:r>
          </a:p>
          <a:p>
            <a:r>
              <a:rPr lang="en-IE" altLang="zh-CN" dirty="0"/>
              <a:t>So how do we deal with this situation? We need an agile attack simulation and model building tool chain</a:t>
            </a:r>
            <a:endParaRPr lang="zh-CN" altLang="en-US" dirty="0"/>
          </a:p>
        </p:txBody>
      </p:sp>
      <p:sp>
        <p:nvSpPr>
          <p:cNvPr id="4" name="Slide Number Placeholder 3"/>
          <p:cNvSpPr>
            <a:spLocks noGrp="1"/>
          </p:cNvSpPr>
          <p:nvPr>
            <p:ph type="sldNum" idx="6"/>
          </p:nvPr>
        </p:nvSpPr>
        <p:spPr/>
        <p:txBody>
          <a:bodyPr/>
          <a:lstStyle/>
          <a:p>
            <a:pPr algn="r">
              <a:buNone/>
            </a:pPr>
            <a:fld id="{08F0AED9-0CBF-4D78-91D0-0E1F3C77C38E}" type="slidenum">
              <a:rPr lang="en-IE" sz="1400" b="0" strike="noStrike" spc="-1" smtClean="0">
                <a:latin typeface="Times New Roman" panose="02020603050405020304"/>
              </a:rPr>
              <a:t>4</a:t>
            </a:fld>
            <a:endParaRPr lang="en-IE" sz="1400" b="0" strike="noStrike" spc="-1">
              <a:latin typeface="Times New Roman" panose="02020603050405020304"/>
            </a:endParaRPr>
          </a:p>
        </p:txBody>
      </p:sp>
    </p:spTree>
    <p:extLst>
      <p:ext uri="{BB962C8B-B14F-4D97-AF65-F5344CB8AC3E}">
        <p14:creationId xmlns:p14="http://schemas.microsoft.com/office/powerpoint/2010/main" val="568387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IE" altLang="zh-CN" dirty="0"/>
              <a:t>When the system structure changes, we use a flexible simulator to build a CAN bus network and perform communication and attack simulations to obtain the latest bus feature data.</a:t>
            </a:r>
          </a:p>
          <a:p>
            <a:r>
              <a:rPr lang="en-IE" altLang="zh-CN" dirty="0"/>
              <a:t>We can then quantify the model, form a stitched IP and deploy it to the vehicle. </a:t>
            </a:r>
          </a:p>
          <a:p>
            <a:r>
              <a:rPr lang="en-IE" altLang="zh-CN" dirty="0"/>
              <a:t>By this tool chain, we can empower automotive safety through a complete attack test and detection solution.</a:t>
            </a:r>
            <a:endParaRPr lang="zh-CN" altLang="en-US" dirty="0"/>
          </a:p>
        </p:txBody>
      </p:sp>
      <p:sp>
        <p:nvSpPr>
          <p:cNvPr id="4" name="Slide Number Placeholder 3"/>
          <p:cNvSpPr>
            <a:spLocks noGrp="1"/>
          </p:cNvSpPr>
          <p:nvPr>
            <p:ph type="sldNum" idx="6"/>
          </p:nvPr>
        </p:nvSpPr>
        <p:spPr/>
        <p:txBody>
          <a:bodyPr/>
          <a:lstStyle/>
          <a:p>
            <a:pPr algn="r">
              <a:buNone/>
            </a:pPr>
            <a:fld id="{08F0AED9-0CBF-4D78-91D0-0E1F3C77C38E}" type="slidenum">
              <a:rPr lang="en-IE" sz="1400" b="0" strike="noStrike" spc="-1" smtClean="0">
                <a:latin typeface="Times New Roman" panose="02020603050405020304"/>
              </a:rPr>
              <a:t>5</a:t>
            </a:fld>
            <a:endParaRPr lang="en-IE" sz="1400" b="0" strike="noStrike" spc="-1">
              <a:latin typeface="Times New Roman" panose="02020603050405020304"/>
            </a:endParaRPr>
          </a:p>
        </p:txBody>
      </p:sp>
    </p:spTree>
    <p:extLst>
      <p:ext uri="{BB962C8B-B14F-4D97-AF65-F5344CB8AC3E}">
        <p14:creationId xmlns:p14="http://schemas.microsoft.com/office/powerpoint/2010/main" val="3974092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IE" altLang="zh-CN" dirty="0"/>
              <a:t>This is our project plan Gantt chart,</a:t>
            </a:r>
          </a:p>
          <a:p>
            <a:r>
              <a:rPr lang="en-IE" altLang="zh-CN" dirty="0"/>
              <a:t>which includes ECU establishment, virtual vehicle network establishment, etc.</a:t>
            </a:r>
          </a:p>
          <a:p>
            <a:r>
              <a:rPr lang="en-IE" altLang="zh-CN" dirty="0"/>
              <a:t>we will introduce some of the contents to review our progress</a:t>
            </a:r>
            <a:endParaRPr lang="en-US" altLang="zh-CN" dirty="0"/>
          </a:p>
        </p:txBody>
      </p:sp>
      <p:sp>
        <p:nvSpPr>
          <p:cNvPr id="4" name="Slide Number Placeholder 3"/>
          <p:cNvSpPr>
            <a:spLocks noGrp="1"/>
          </p:cNvSpPr>
          <p:nvPr>
            <p:ph type="sldNum" idx="6"/>
          </p:nvPr>
        </p:nvSpPr>
        <p:spPr/>
        <p:txBody>
          <a:bodyPr/>
          <a:lstStyle/>
          <a:p>
            <a:pPr algn="r">
              <a:buNone/>
            </a:pPr>
            <a:fld id="{08F0AED9-0CBF-4D78-91D0-0E1F3C77C38E}" type="slidenum">
              <a:rPr lang="en-IE" sz="1400" b="0" strike="noStrike" spc="-1" smtClean="0">
                <a:latin typeface="Times New Roman" panose="02020603050405020304"/>
              </a:rPr>
              <a:t>6</a:t>
            </a:fld>
            <a:endParaRPr lang="en-IE" sz="1400" b="0" strike="noStrike" spc="-1">
              <a:latin typeface="Times New Roman" panose="02020603050405020304"/>
            </a:endParaRPr>
          </a:p>
        </p:txBody>
      </p:sp>
    </p:spTree>
    <p:extLst>
      <p:ext uri="{BB962C8B-B14F-4D97-AF65-F5344CB8AC3E}">
        <p14:creationId xmlns:p14="http://schemas.microsoft.com/office/powerpoint/2010/main" val="3155799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IE" altLang="zh-CN" dirty="0"/>
              <a:t>For our emulator, we have a three-layer structure: control software layer for testing, the hardware layer for virtual networks, and other external device layers.</a:t>
            </a:r>
          </a:p>
          <a:p>
            <a:r>
              <a:rPr lang="en-IE" altLang="zh-CN" dirty="0"/>
              <a:t>From topology changes to data annotation to model deployment, accelerate the development process</a:t>
            </a:r>
            <a:endParaRPr lang="zh-CN" altLang="en-US" dirty="0"/>
          </a:p>
        </p:txBody>
      </p:sp>
      <p:sp>
        <p:nvSpPr>
          <p:cNvPr id="4" name="Slide Number Placeholder 3"/>
          <p:cNvSpPr>
            <a:spLocks noGrp="1"/>
          </p:cNvSpPr>
          <p:nvPr>
            <p:ph type="sldNum" idx="6"/>
          </p:nvPr>
        </p:nvSpPr>
        <p:spPr/>
        <p:txBody>
          <a:bodyPr/>
          <a:lstStyle/>
          <a:p>
            <a:pPr algn="r">
              <a:buNone/>
            </a:pPr>
            <a:fld id="{08F0AED9-0CBF-4D78-91D0-0E1F3C77C38E}" type="slidenum">
              <a:rPr lang="en-IE" sz="1400" b="0" strike="noStrike" spc="-1" smtClean="0">
                <a:latin typeface="Times New Roman" panose="02020603050405020304"/>
              </a:rPr>
              <a:t>7</a:t>
            </a:fld>
            <a:endParaRPr lang="en-IE" sz="1400" b="0" strike="noStrike" spc="-1">
              <a:latin typeface="Times New Roman" panose="02020603050405020304"/>
            </a:endParaRPr>
          </a:p>
        </p:txBody>
      </p:sp>
    </p:spTree>
    <p:extLst>
      <p:ext uri="{BB962C8B-B14F-4D97-AF65-F5344CB8AC3E}">
        <p14:creationId xmlns:p14="http://schemas.microsoft.com/office/powerpoint/2010/main" val="3554060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IE" altLang="zh-CN" dirty="0"/>
              <a:t>On the virtual ECU, we built a simple 4ECU topology and used </a:t>
            </a:r>
            <a:r>
              <a:rPr lang="en-IE" altLang="zh-CN" dirty="0" err="1"/>
              <a:t>Microblaze</a:t>
            </a:r>
            <a:r>
              <a:rPr lang="en-IE" altLang="zh-CN" dirty="0"/>
              <a:t> to build the virtual ECU program on the </a:t>
            </a:r>
            <a:r>
              <a:rPr lang="en-IE" altLang="zh-CN" dirty="0" err="1"/>
              <a:t>Nexys</a:t>
            </a:r>
            <a:r>
              <a:rPr lang="en-IE" altLang="zh-CN" dirty="0"/>
              <a:t> platform.</a:t>
            </a:r>
          </a:p>
          <a:p>
            <a:r>
              <a:rPr lang="en-IE" altLang="zh-CN" dirty="0"/>
              <a:t>We can see that our resource usage is advantageous, which means that we are more scalable in terms of the number of ECUs.</a:t>
            </a:r>
            <a:endParaRPr lang="en-US" altLang="zh-CN" dirty="0"/>
          </a:p>
        </p:txBody>
      </p:sp>
      <p:sp>
        <p:nvSpPr>
          <p:cNvPr id="4" name="Slide Number Placeholder 3"/>
          <p:cNvSpPr>
            <a:spLocks noGrp="1"/>
          </p:cNvSpPr>
          <p:nvPr>
            <p:ph type="sldNum" idx="6"/>
          </p:nvPr>
        </p:nvSpPr>
        <p:spPr/>
        <p:txBody>
          <a:bodyPr/>
          <a:lstStyle/>
          <a:p>
            <a:pPr algn="r">
              <a:buNone/>
            </a:pPr>
            <a:fld id="{08F0AED9-0CBF-4D78-91D0-0E1F3C77C38E}" type="slidenum">
              <a:rPr lang="en-IE" sz="1400" b="0" strike="noStrike" spc="-1" smtClean="0">
                <a:latin typeface="Times New Roman" panose="02020603050405020304"/>
              </a:rPr>
              <a:t>8</a:t>
            </a:fld>
            <a:endParaRPr lang="en-IE" sz="1400" b="0" strike="noStrike" spc="-1">
              <a:latin typeface="Times New Roman" panose="02020603050405020304"/>
            </a:endParaRPr>
          </a:p>
        </p:txBody>
      </p:sp>
    </p:spTree>
    <p:extLst>
      <p:ext uri="{BB962C8B-B14F-4D97-AF65-F5344CB8AC3E}">
        <p14:creationId xmlns:p14="http://schemas.microsoft.com/office/powerpoint/2010/main" val="1392515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IE" altLang="zh-CN" dirty="0"/>
              <a:t>In establishing the CAN bus network, we avoided using paid controller IP and signal processing IP, </a:t>
            </a:r>
          </a:p>
          <a:p>
            <a:r>
              <a:rPr lang="en-IE" altLang="zh-CN" dirty="0"/>
              <a:t>but instead used open source code and reconstructed its interface, wrote a standard driver for its IP core, and performed timing simulation on it.</a:t>
            </a:r>
            <a:endParaRPr lang="zh-CN" altLang="en-US" dirty="0"/>
          </a:p>
        </p:txBody>
      </p:sp>
      <p:sp>
        <p:nvSpPr>
          <p:cNvPr id="4" name="Slide Number Placeholder 3"/>
          <p:cNvSpPr>
            <a:spLocks noGrp="1"/>
          </p:cNvSpPr>
          <p:nvPr>
            <p:ph type="sldNum" idx="6"/>
          </p:nvPr>
        </p:nvSpPr>
        <p:spPr/>
        <p:txBody>
          <a:bodyPr/>
          <a:lstStyle/>
          <a:p>
            <a:pPr algn="r">
              <a:buNone/>
            </a:pPr>
            <a:fld id="{08F0AED9-0CBF-4D78-91D0-0E1F3C77C38E}" type="slidenum">
              <a:rPr lang="en-IE" sz="1400" b="0" strike="noStrike" spc="-1" smtClean="0">
                <a:latin typeface="Times New Roman" panose="02020603050405020304"/>
              </a:rPr>
              <a:t>9</a:t>
            </a:fld>
            <a:endParaRPr lang="en-IE" sz="1400" b="0" strike="noStrike" spc="-1">
              <a:latin typeface="Times New Roman" panose="02020603050405020304"/>
            </a:endParaRPr>
          </a:p>
        </p:txBody>
      </p:sp>
    </p:spTree>
    <p:extLst>
      <p:ext uri="{BB962C8B-B14F-4D97-AF65-F5344CB8AC3E}">
        <p14:creationId xmlns:p14="http://schemas.microsoft.com/office/powerpoint/2010/main" val="1722192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IE" sz="4400" b="0" strike="noStrike" spc="-1">
              <a:latin typeface="Arial" panose="020B0604020202020204"/>
            </a:endParaRPr>
          </a:p>
        </p:txBody>
      </p:sp>
      <p:sp>
        <p:nvSpPr>
          <p:cNvPr id="28"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
        <p:nvSpPr>
          <p:cNvPr id="29"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IE" sz="4400" b="0" strike="noStrike" spc="-1">
              <a:latin typeface="Arial" panose="020B0604020202020204"/>
            </a:endParaRPr>
          </a:p>
        </p:txBody>
      </p:sp>
      <p:sp>
        <p:nvSpPr>
          <p:cNvPr id="31"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
        <p:nvSpPr>
          <p:cNvPr id="32"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
        <p:nvSpPr>
          <p:cNvPr id="33"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
        <p:nvSpPr>
          <p:cNvPr id="34"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IE" sz="4400" b="0" strike="noStrike" spc="-1">
              <a:latin typeface="Arial" panose="020B0604020202020204"/>
            </a:endParaRPr>
          </a:p>
        </p:txBody>
      </p:sp>
      <p:sp>
        <p:nvSpPr>
          <p:cNvPr id="36"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
        <p:nvSpPr>
          <p:cNvPr id="37"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
        <p:nvSpPr>
          <p:cNvPr id="38"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
        <p:nvSpPr>
          <p:cNvPr id="39"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
        <p:nvSpPr>
          <p:cNvPr id="40"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
        <p:nvSpPr>
          <p:cNvPr id="41"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lstStyle/>
          <a:p>
            <a:fld id="{365E324E-01F7-40CB-8552-E5860D5326F6}" type="slidenum">
              <a:rP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IE" sz="4400" b="0" strike="noStrike" spc="-1">
              <a:latin typeface="Arial" panose="020B0604020202020204"/>
            </a:endParaRPr>
          </a:p>
        </p:txBody>
      </p:sp>
      <p:sp>
        <p:nvSpPr>
          <p:cNvPr id="48"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en-IE" sz="3200" b="0" strike="noStrike" spc="-1">
              <a:latin typeface="Arial" panose="020B0604020202020204"/>
            </a:endParaRPr>
          </a:p>
        </p:txBody>
      </p:sp>
      <p:sp>
        <p:nvSpPr>
          <p:cNvPr id="4" name="PlaceHolder 3"/>
          <p:cNvSpPr>
            <a:spLocks noGrp="1"/>
          </p:cNvSpPr>
          <p:nvPr>
            <p:ph type="sldNum" idx="1"/>
          </p:nvPr>
        </p:nvSpPr>
        <p:spPr/>
        <p:txBody>
          <a:bodyPr/>
          <a:lstStyle/>
          <a:p>
            <a:fld id="{9D56112B-62D0-4D89-ACE3-DDBA089B995A}" type="slidenum">
              <a:rP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IE" sz="4400" b="0" strike="noStrike" spc="-1">
              <a:latin typeface="Arial" panose="020B0604020202020204"/>
            </a:endParaRPr>
          </a:p>
        </p:txBody>
      </p:sp>
      <p:sp>
        <p:nvSpPr>
          <p:cNvPr id="50"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
        <p:nvSpPr>
          <p:cNvPr id="4" name="PlaceHolder 3"/>
          <p:cNvSpPr>
            <a:spLocks noGrp="1"/>
          </p:cNvSpPr>
          <p:nvPr>
            <p:ph type="sldNum" idx="1"/>
          </p:nvPr>
        </p:nvSpPr>
        <p:spPr/>
        <p:txBody>
          <a:bodyPr/>
          <a:lstStyle/>
          <a:p>
            <a:fld id="{87A884A6-9029-4C49-B841-55DB4C589848}" type="slidenum">
              <a:rP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IE" sz="4400" b="0" strike="noStrike" spc="-1">
              <a:latin typeface="Arial" panose="020B0604020202020204"/>
            </a:endParaRPr>
          </a:p>
        </p:txBody>
      </p:sp>
      <p:sp>
        <p:nvSpPr>
          <p:cNvPr id="52"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
        <p:nvSpPr>
          <p:cNvPr id="53"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
        <p:nvSpPr>
          <p:cNvPr id="5" name="PlaceHolder 4"/>
          <p:cNvSpPr>
            <a:spLocks noGrp="1"/>
          </p:cNvSpPr>
          <p:nvPr>
            <p:ph type="sldNum" idx="1"/>
          </p:nvPr>
        </p:nvSpPr>
        <p:spPr/>
        <p:txBody>
          <a:bodyPr/>
          <a:lstStyle/>
          <a:p>
            <a:fld id="{A2EC65D7-212D-4569-A012-3AD08DEC8E73}" type="slidenum">
              <a:rP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IE" sz="4400" b="0" strike="noStrike" spc="-1">
              <a:latin typeface="Arial" panose="020B0604020202020204"/>
            </a:endParaRPr>
          </a:p>
        </p:txBody>
      </p:sp>
      <p:sp>
        <p:nvSpPr>
          <p:cNvPr id="3" name="PlaceHolder 2"/>
          <p:cNvSpPr>
            <a:spLocks noGrp="1"/>
          </p:cNvSpPr>
          <p:nvPr>
            <p:ph type="sldNum" idx="1"/>
          </p:nvPr>
        </p:nvSpPr>
        <p:spPr/>
        <p:txBody>
          <a:bodyPr/>
          <a:lstStyle/>
          <a:p>
            <a:fld id="{9EC59BD7-4FB8-419F-AE15-BB649040D0F4}" type="slidenum">
              <a:rP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buNone/>
            </a:pPr>
            <a:endParaRPr lang="en-IE" sz="3200" b="0" strike="noStrike" spc="-1">
              <a:latin typeface="Arial" panose="020B0604020202020204"/>
            </a:endParaRPr>
          </a:p>
        </p:txBody>
      </p:sp>
      <p:sp>
        <p:nvSpPr>
          <p:cNvPr id="3" name="PlaceHolder 2"/>
          <p:cNvSpPr>
            <a:spLocks noGrp="1"/>
          </p:cNvSpPr>
          <p:nvPr>
            <p:ph type="sldNum" idx="1"/>
          </p:nvPr>
        </p:nvSpPr>
        <p:spPr/>
        <p:txBody>
          <a:bodyPr/>
          <a:lstStyle/>
          <a:p>
            <a:fld id="{D708676B-30BA-4BD1-A1CB-6E421AA0A308}" type="slidenum">
              <a:rP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IE" sz="4400" b="0" strike="noStrike" spc="-1">
              <a:latin typeface="Arial" panose="020B0604020202020204"/>
            </a:endParaRPr>
          </a:p>
        </p:txBody>
      </p:sp>
      <p:sp>
        <p:nvSpPr>
          <p:cNvPr id="57"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
        <p:nvSpPr>
          <p:cNvPr id="58"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
        <p:nvSpPr>
          <p:cNvPr id="59"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
        <p:nvSpPr>
          <p:cNvPr id="6" name="PlaceHolder 5"/>
          <p:cNvSpPr>
            <a:spLocks noGrp="1"/>
          </p:cNvSpPr>
          <p:nvPr>
            <p:ph type="sldNum" idx="1"/>
          </p:nvPr>
        </p:nvSpPr>
        <p:spPr/>
        <p:txBody>
          <a:bodyPr/>
          <a:lstStyle/>
          <a:p>
            <a:fld id="{13A88CF9-AA3A-4490-9446-733D1BEE413B}"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IE" sz="4400" b="0" strike="noStrike" spc="-1">
              <a:latin typeface="Arial" panose="020B0604020202020204"/>
            </a:endParaRPr>
          </a:p>
        </p:txBody>
      </p:sp>
      <p:sp>
        <p:nvSpPr>
          <p:cNvPr id="7"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en-IE" sz="3200" b="0" strike="noStrike" spc="-1">
              <a:latin typeface="Arial" panose="020B0604020202020204"/>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IE" sz="4400" b="0" strike="noStrike" spc="-1">
              <a:latin typeface="Arial" panose="020B0604020202020204"/>
            </a:endParaRPr>
          </a:p>
        </p:txBody>
      </p:sp>
      <p:sp>
        <p:nvSpPr>
          <p:cNvPr id="61"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
        <p:nvSpPr>
          <p:cNvPr id="62"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
        <p:nvSpPr>
          <p:cNvPr id="63"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
        <p:nvSpPr>
          <p:cNvPr id="6" name="PlaceHolder 5"/>
          <p:cNvSpPr>
            <a:spLocks noGrp="1"/>
          </p:cNvSpPr>
          <p:nvPr>
            <p:ph type="sldNum" idx="1"/>
          </p:nvPr>
        </p:nvSpPr>
        <p:spPr/>
        <p:txBody>
          <a:bodyPr/>
          <a:lstStyle/>
          <a:p>
            <a:fld id="{76295293-6415-49FF-8EF1-338BD3965959}" type="slidenum">
              <a:rP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IE" sz="4400" b="0" strike="noStrike" spc="-1">
              <a:latin typeface="Arial" panose="020B0604020202020204"/>
            </a:endParaRPr>
          </a:p>
        </p:txBody>
      </p:sp>
      <p:sp>
        <p:nvSpPr>
          <p:cNvPr id="65"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
        <p:nvSpPr>
          <p:cNvPr id="66"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
        <p:nvSpPr>
          <p:cNvPr id="67"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
        <p:nvSpPr>
          <p:cNvPr id="6" name="PlaceHolder 5"/>
          <p:cNvSpPr>
            <a:spLocks noGrp="1"/>
          </p:cNvSpPr>
          <p:nvPr>
            <p:ph type="sldNum" idx="1"/>
          </p:nvPr>
        </p:nvSpPr>
        <p:spPr/>
        <p:txBody>
          <a:bodyPr/>
          <a:lstStyle/>
          <a:p>
            <a:fld id="{E76D2C33-2FCF-47FE-A45E-B52A261FF449}" type="slidenum">
              <a:rP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IE" sz="4400" b="0" strike="noStrike" spc="-1">
              <a:latin typeface="Arial" panose="020B0604020202020204"/>
            </a:endParaRPr>
          </a:p>
        </p:txBody>
      </p:sp>
      <p:sp>
        <p:nvSpPr>
          <p:cNvPr id="69"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
        <p:nvSpPr>
          <p:cNvPr id="70"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
        <p:nvSpPr>
          <p:cNvPr id="5" name="PlaceHolder 4"/>
          <p:cNvSpPr>
            <a:spLocks noGrp="1"/>
          </p:cNvSpPr>
          <p:nvPr>
            <p:ph type="sldNum" idx="1"/>
          </p:nvPr>
        </p:nvSpPr>
        <p:spPr/>
        <p:txBody>
          <a:bodyPr/>
          <a:lstStyle/>
          <a:p>
            <a:fld id="{E814BD4C-D49D-458B-B160-4DCC865408E8}" type="slidenum">
              <a:rP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IE" sz="4400" b="0" strike="noStrike" spc="-1">
              <a:latin typeface="Arial" panose="020B0604020202020204"/>
            </a:endParaRPr>
          </a:p>
        </p:txBody>
      </p:sp>
      <p:sp>
        <p:nvSpPr>
          <p:cNvPr id="72"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
        <p:nvSpPr>
          <p:cNvPr id="73"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
        <p:nvSpPr>
          <p:cNvPr id="74"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
        <p:nvSpPr>
          <p:cNvPr id="75"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
        <p:nvSpPr>
          <p:cNvPr id="7" name="PlaceHolder 6"/>
          <p:cNvSpPr>
            <a:spLocks noGrp="1"/>
          </p:cNvSpPr>
          <p:nvPr>
            <p:ph type="sldNum" idx="1"/>
          </p:nvPr>
        </p:nvSpPr>
        <p:spPr/>
        <p:txBody>
          <a:bodyPr/>
          <a:lstStyle/>
          <a:p>
            <a:fld id="{8EEA8042-8880-48F7-AEF7-EAA6BA086C34}" type="slidenum">
              <a:rP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IE" sz="4400" b="0" strike="noStrike" spc="-1">
              <a:latin typeface="Arial" panose="020B0604020202020204"/>
            </a:endParaRPr>
          </a:p>
        </p:txBody>
      </p:sp>
      <p:sp>
        <p:nvSpPr>
          <p:cNvPr id="77"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
        <p:nvSpPr>
          <p:cNvPr id="78"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
        <p:nvSpPr>
          <p:cNvPr id="79"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
        <p:nvSpPr>
          <p:cNvPr id="80"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
        <p:nvSpPr>
          <p:cNvPr id="81"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
        <p:nvSpPr>
          <p:cNvPr id="82"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
        <p:nvSpPr>
          <p:cNvPr id="9" name="PlaceHolder 8"/>
          <p:cNvSpPr>
            <a:spLocks noGrp="1"/>
          </p:cNvSpPr>
          <p:nvPr>
            <p:ph type="sldNum" idx="1"/>
          </p:nvPr>
        </p:nvSpPr>
        <p:spPr/>
        <p:txBody>
          <a:bodyPr/>
          <a:lstStyle/>
          <a:p>
            <a:fld id="{1C6FC58E-AC7D-4C15-A3B6-7CDED5A70EE4}" type="slidenum">
              <a:rPr/>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1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IE" sz="4400" b="0" strike="noStrike" spc="-1">
              <a:latin typeface="Arial" panose="020B0604020202020204"/>
            </a:endParaRPr>
          </a:p>
        </p:txBody>
      </p:sp>
      <p:sp>
        <p:nvSpPr>
          <p:cNvPr id="214"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en-IE" sz="3200" b="0" strike="noStrike" spc="-1">
              <a:latin typeface="Arial" panose="020B0604020202020204"/>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IE" sz="4400" b="0" strike="noStrike" spc="-1">
              <a:latin typeface="Arial" panose="020B0604020202020204"/>
            </a:endParaRPr>
          </a:p>
        </p:txBody>
      </p:sp>
      <p:sp>
        <p:nvSpPr>
          <p:cNvPr id="216"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IE" sz="4400" b="0" strike="noStrike" spc="-1">
              <a:latin typeface="Arial" panose="020B0604020202020204"/>
            </a:endParaRPr>
          </a:p>
        </p:txBody>
      </p:sp>
      <p:sp>
        <p:nvSpPr>
          <p:cNvPr id="218"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
        <p:nvSpPr>
          <p:cNvPr id="219"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2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IE" sz="4400" b="0" strike="noStrike" spc="-1">
              <a:latin typeface="Arial" panose="020B0604020202020204"/>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IE" sz="4400" b="0" strike="noStrike" spc="-1">
              <a:latin typeface="Arial" panose="020B0604020202020204"/>
            </a:endParaRPr>
          </a:p>
        </p:txBody>
      </p:sp>
      <p:sp>
        <p:nvSpPr>
          <p:cNvPr id="9"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21"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buNone/>
            </a:pPr>
            <a:endParaRPr lang="en-IE" sz="3200" b="0" strike="noStrike" spc="-1">
              <a:latin typeface="Arial" panose="020B0604020202020204"/>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IE" sz="4400" b="0" strike="noStrike" spc="-1">
              <a:latin typeface="Arial" panose="020B0604020202020204"/>
            </a:endParaRPr>
          </a:p>
        </p:txBody>
      </p:sp>
      <p:sp>
        <p:nvSpPr>
          <p:cNvPr id="223"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
        <p:nvSpPr>
          <p:cNvPr id="224"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
        <p:nvSpPr>
          <p:cNvPr id="225"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IE" sz="4400" b="0" strike="noStrike" spc="-1">
              <a:latin typeface="Arial" panose="020B0604020202020204"/>
            </a:endParaRPr>
          </a:p>
        </p:txBody>
      </p:sp>
      <p:sp>
        <p:nvSpPr>
          <p:cNvPr id="227"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
        <p:nvSpPr>
          <p:cNvPr id="228"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
        <p:nvSpPr>
          <p:cNvPr id="229"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IE" sz="4400" b="0" strike="noStrike" spc="-1">
              <a:latin typeface="Arial" panose="020B0604020202020204"/>
            </a:endParaRPr>
          </a:p>
        </p:txBody>
      </p:sp>
      <p:sp>
        <p:nvSpPr>
          <p:cNvPr id="231"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
        <p:nvSpPr>
          <p:cNvPr id="232"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
        <p:nvSpPr>
          <p:cNvPr id="233"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IE" sz="4400" b="0" strike="noStrike" spc="-1">
              <a:latin typeface="Arial" panose="020B0604020202020204"/>
            </a:endParaRPr>
          </a:p>
        </p:txBody>
      </p:sp>
      <p:sp>
        <p:nvSpPr>
          <p:cNvPr id="235"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
        <p:nvSpPr>
          <p:cNvPr id="236"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3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IE" sz="4400" b="0" strike="noStrike" spc="-1">
              <a:latin typeface="Arial" panose="020B0604020202020204"/>
            </a:endParaRPr>
          </a:p>
        </p:txBody>
      </p:sp>
      <p:sp>
        <p:nvSpPr>
          <p:cNvPr id="238"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
        <p:nvSpPr>
          <p:cNvPr id="239"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
        <p:nvSpPr>
          <p:cNvPr id="240"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
        <p:nvSpPr>
          <p:cNvPr id="241"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IE" sz="4400" b="0" strike="noStrike" spc="-1">
              <a:latin typeface="Arial" panose="020B0604020202020204"/>
            </a:endParaRPr>
          </a:p>
        </p:txBody>
      </p:sp>
      <p:sp>
        <p:nvSpPr>
          <p:cNvPr id="243"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
        <p:nvSpPr>
          <p:cNvPr id="244"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
        <p:nvSpPr>
          <p:cNvPr id="245"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
        <p:nvSpPr>
          <p:cNvPr id="246"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
        <p:nvSpPr>
          <p:cNvPr id="247"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
        <p:nvSpPr>
          <p:cNvPr id="248"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IE" sz="4400" b="0" strike="noStrike" spc="-1">
              <a:latin typeface="Arial" panose="020B0604020202020204"/>
            </a:endParaRPr>
          </a:p>
        </p:txBody>
      </p:sp>
      <p:sp>
        <p:nvSpPr>
          <p:cNvPr id="11"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
        <p:nvSpPr>
          <p:cNvPr id="12"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IE" sz="4400" b="0" strike="noStrike" spc="-1">
              <a:latin typeface="Arial" panose="020B0604020202020204"/>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buNone/>
            </a:pPr>
            <a:endParaRPr lang="en-IE" sz="3200" b="0" strike="noStrike" spc="-1">
              <a:latin typeface="Arial" panose="020B0604020202020204"/>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IE" sz="4400" b="0" strike="noStrike" spc="-1">
              <a:latin typeface="Arial" panose="020B0604020202020204"/>
            </a:endParaRPr>
          </a:p>
        </p:txBody>
      </p:sp>
      <p:sp>
        <p:nvSpPr>
          <p:cNvPr id="16"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
        <p:nvSpPr>
          <p:cNvPr id="17"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
        <p:nvSpPr>
          <p:cNvPr id="18"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IE" sz="4400" b="0" strike="noStrike" spc="-1">
              <a:latin typeface="Arial" panose="020B0604020202020204"/>
            </a:endParaRPr>
          </a:p>
        </p:txBody>
      </p:sp>
      <p:sp>
        <p:nvSpPr>
          <p:cNvPr id="20"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
        <p:nvSpPr>
          <p:cNvPr id="21"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
        <p:nvSpPr>
          <p:cNvPr id="22"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IE" sz="4400" b="0" strike="noStrike" spc="-1">
              <a:latin typeface="Arial" panose="020B0604020202020204"/>
            </a:endParaRPr>
          </a:p>
        </p:txBody>
      </p:sp>
      <p:sp>
        <p:nvSpPr>
          <p:cNvPr id="24"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
        <p:nvSpPr>
          <p:cNvPr id="25"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
        <p:nvSpPr>
          <p:cNvPr id="26"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E" sz="3200" b="0" strike="noStrike" spc="-1">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2.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0" hidden="1"/>
          <p:cNvSpPr/>
          <p:nvPr/>
        </p:nvSpPr>
        <p:spPr>
          <a:xfrm>
            <a:off x="0" y="4873680"/>
            <a:ext cx="9142920" cy="268920"/>
          </a:xfrm>
          <a:prstGeom prst="rect">
            <a:avLst/>
          </a:prstGeom>
          <a:solidFill>
            <a:srgbClr val="0E73B9"/>
          </a:solidFill>
          <a:ln w="3175">
            <a:noFill/>
          </a:ln>
        </p:spPr>
        <p:style>
          <a:lnRef idx="2">
            <a:schemeClr val="accent1">
              <a:shade val="50000"/>
            </a:schemeClr>
          </a:lnRef>
          <a:fillRef idx="1">
            <a:schemeClr val="accent1"/>
          </a:fillRef>
          <a:effectRef idx="0">
            <a:schemeClr val="accent1"/>
          </a:effectRef>
          <a:fontRef idx="minor"/>
        </p:style>
        <p:txBody>
          <a:bodyPr lIns="90000" tIns="45000" rIns="90000" bIns="45000" anchor="t">
            <a:noAutofit/>
          </a:bodyPr>
          <a:lstStyle/>
          <a:p>
            <a:pPr marL="727075">
              <a:lnSpc>
                <a:spcPct val="100000"/>
              </a:lnSpc>
              <a:buNone/>
              <a:tabLst>
                <a:tab pos="0" algn="l"/>
              </a:tabLst>
            </a:pPr>
            <a:r>
              <a:rPr lang="en-GB" sz="1000" b="1" strike="noStrike" spc="-1">
                <a:solidFill>
                  <a:srgbClr val="FFFFFF"/>
                </a:solidFill>
                <a:latin typeface="Calibri" panose="020F0502020204030204"/>
                <a:ea typeface="微软雅黑" panose="020B0503020204020204" charset="-122"/>
              </a:rPr>
              <a:t>Trinity College Dublin, </a:t>
            </a:r>
            <a:r>
              <a:rPr lang="en-GB" sz="1000" b="0" strike="noStrike" spc="-1">
                <a:solidFill>
                  <a:srgbClr val="FFFFFF"/>
                </a:solidFill>
                <a:latin typeface="Calibri" panose="020F0502020204030204"/>
                <a:ea typeface="微软雅黑" panose="020B0503020204020204" charset="-122"/>
              </a:rPr>
              <a:t>The University of Dublin</a:t>
            </a:r>
            <a:endParaRPr lang="en-IE" sz="1000" b="0" strike="noStrike" spc="-1">
              <a:latin typeface="Arial" panose="020B0604020202020204"/>
            </a:endParaRPr>
          </a:p>
        </p:txBody>
      </p:sp>
      <p:sp>
        <p:nvSpPr>
          <p:cNvPr id="2" name="Straight Connector 5"/>
          <p:cNvSpPr/>
          <p:nvPr/>
        </p:nvSpPr>
        <p:spPr>
          <a:xfrm>
            <a:off x="0" y="1078560"/>
            <a:ext cx="9144000" cy="360"/>
          </a:xfrm>
          <a:prstGeom prst="line">
            <a:avLst/>
          </a:prstGeom>
          <a:ln>
            <a:solidFill>
              <a:srgbClr val="0E73B9"/>
            </a:solidFill>
            <a:round/>
          </a:ln>
        </p:spPr>
        <p:style>
          <a:lnRef idx="1">
            <a:schemeClr val="accent1"/>
          </a:lnRef>
          <a:fillRef idx="0">
            <a:schemeClr val="accent1"/>
          </a:fillRef>
          <a:effectRef idx="0">
            <a:schemeClr val="accent1"/>
          </a:effectRef>
          <a:fontRef idx="minor"/>
        </p:style>
      </p:sp>
      <p:pic>
        <p:nvPicPr>
          <p:cNvPr id="3" name="Picture 6" descr="PPT_background.png"/>
          <p:cNvPicPr/>
          <p:nvPr/>
        </p:nvPicPr>
        <p:blipFill>
          <a:blip r:embed="rId14"/>
          <a:stretch>
            <a:fillRect/>
          </a:stretch>
        </p:blipFill>
        <p:spPr>
          <a:xfrm>
            <a:off x="0" y="0"/>
            <a:ext cx="9164160" cy="5142600"/>
          </a:xfrm>
          <a:prstGeom prst="rect">
            <a:avLst/>
          </a:prstGeom>
          <a:ln w="0">
            <a:noFill/>
          </a:ln>
        </p:spPr>
      </p:pic>
      <p:pic>
        <p:nvPicPr>
          <p:cNvPr id="4" name="Picture 9" descr="TCD_White.png"/>
          <p:cNvPicPr/>
          <p:nvPr/>
        </p:nvPicPr>
        <p:blipFill>
          <a:blip r:embed="rId15"/>
          <a:stretch>
            <a:fillRect/>
          </a:stretch>
        </p:blipFill>
        <p:spPr>
          <a:xfrm>
            <a:off x="820440" y="381600"/>
            <a:ext cx="3038760" cy="818280"/>
          </a:xfrm>
          <a:prstGeom prst="rect">
            <a:avLst/>
          </a:prstGeom>
          <a:ln w="0">
            <a:noFill/>
          </a:ln>
        </p:spPr>
      </p:pic>
      <p:sp>
        <p:nvSpPr>
          <p:cNvPr id="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r>
              <a:rPr lang="en-IE" sz="4400" b="0" strike="noStrike" spc="-1">
                <a:latin typeface="Arial" panose="020B0604020202020204"/>
              </a:rPr>
              <a:t>Click to edit the title text format</a:t>
            </a:r>
          </a:p>
        </p:txBody>
      </p:sp>
      <p:sp>
        <p:nvSpPr>
          <p:cNvPr id="6"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1800" indent="-323850">
              <a:spcBef>
                <a:spcPts val="1415"/>
              </a:spcBef>
              <a:buClr>
                <a:srgbClr val="000000"/>
              </a:buClr>
              <a:buSzPct val="45000"/>
              <a:buFont typeface="Wingdings" panose="05000000000000000000" pitchFamily="2" charset="2"/>
              <a:buChar char=""/>
            </a:pPr>
            <a:r>
              <a:rPr lang="en-IE" sz="3200" b="0" strike="noStrike" spc="-1">
                <a:latin typeface="Arial" panose="020B0604020202020204"/>
              </a:rPr>
              <a:t>Click to edit the outline text format</a:t>
            </a:r>
          </a:p>
          <a:p>
            <a:pPr marL="864235" lvl="1" indent="-323850">
              <a:spcBef>
                <a:spcPts val="1135"/>
              </a:spcBef>
              <a:buClr>
                <a:srgbClr val="000000"/>
              </a:buClr>
              <a:buSzPct val="75000"/>
              <a:buFont typeface="Symbol" panose="05050102010706020507" charset="2"/>
              <a:buChar char=""/>
            </a:pPr>
            <a:r>
              <a:rPr lang="en-IE" sz="2800" b="0" strike="noStrike" spc="-1">
                <a:latin typeface="Arial" panose="020B0604020202020204"/>
              </a:rPr>
              <a:t>Second Outline Level</a:t>
            </a:r>
          </a:p>
          <a:p>
            <a:pPr marL="1296035" lvl="2" indent="-288290">
              <a:spcBef>
                <a:spcPts val="850"/>
              </a:spcBef>
              <a:buClr>
                <a:srgbClr val="000000"/>
              </a:buClr>
              <a:buSzPct val="45000"/>
              <a:buFont typeface="Wingdings" panose="05000000000000000000" pitchFamily="2" charset="2"/>
              <a:buChar char=""/>
            </a:pPr>
            <a:r>
              <a:rPr lang="en-IE" sz="2400" b="0" strike="noStrike" spc="-1">
                <a:latin typeface="Arial" panose="020B0604020202020204"/>
              </a:rPr>
              <a:t>Third Outline Level</a:t>
            </a:r>
          </a:p>
          <a:p>
            <a:pPr marL="1727835" lvl="3" indent="-215900">
              <a:spcBef>
                <a:spcPts val="565"/>
              </a:spcBef>
              <a:buClr>
                <a:srgbClr val="000000"/>
              </a:buClr>
              <a:buSzPct val="75000"/>
              <a:buFont typeface="Symbol" panose="05050102010706020507" charset="2"/>
              <a:buChar char=""/>
            </a:pPr>
            <a:r>
              <a:rPr lang="en-IE" sz="2000" b="0" strike="noStrike" spc="-1">
                <a:latin typeface="Arial" panose="020B0604020202020204"/>
              </a:rPr>
              <a:t>Fourth Outline Level</a:t>
            </a:r>
          </a:p>
          <a:p>
            <a:pPr marL="2160270" lvl="4" indent="-215900">
              <a:spcBef>
                <a:spcPts val="285"/>
              </a:spcBef>
              <a:buClr>
                <a:srgbClr val="000000"/>
              </a:buClr>
              <a:buSzPct val="45000"/>
              <a:buFont typeface="Wingdings" panose="05000000000000000000" pitchFamily="2" charset="2"/>
              <a:buChar char=""/>
            </a:pPr>
            <a:r>
              <a:rPr lang="en-IE" sz="2000" b="0" strike="noStrike" spc="-1">
                <a:latin typeface="Arial" panose="020B0604020202020204"/>
              </a:rPr>
              <a:t>Fifth Outline Level</a:t>
            </a:r>
          </a:p>
          <a:p>
            <a:pPr marL="2592070" lvl="5" indent="-215900">
              <a:spcBef>
                <a:spcPts val="285"/>
              </a:spcBef>
              <a:buClr>
                <a:srgbClr val="000000"/>
              </a:buClr>
              <a:buSzPct val="45000"/>
              <a:buFont typeface="Wingdings" panose="05000000000000000000" pitchFamily="2" charset="2"/>
              <a:buChar char=""/>
            </a:pPr>
            <a:r>
              <a:rPr lang="en-IE" sz="2000" b="0" strike="noStrike" spc="-1">
                <a:latin typeface="Arial" panose="020B0604020202020204"/>
              </a:rPr>
              <a:t>Sixth Outline Level</a:t>
            </a:r>
          </a:p>
          <a:p>
            <a:pPr marL="3023870" lvl="6" indent="-215900">
              <a:spcBef>
                <a:spcPts val="285"/>
              </a:spcBef>
              <a:buClr>
                <a:srgbClr val="000000"/>
              </a:buClr>
              <a:buSzPct val="45000"/>
              <a:buFont typeface="Wingdings" panose="05000000000000000000" pitchFamily="2" charset="2"/>
              <a:buChar char=""/>
            </a:pPr>
            <a:r>
              <a:rPr lang="en-IE" sz="2000" b="0" strike="noStrike" spc="-1">
                <a:latin typeface="Arial" panose="020B0604020202020204"/>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 name="Rectangle 10"/>
          <p:cNvSpPr/>
          <p:nvPr/>
        </p:nvSpPr>
        <p:spPr>
          <a:xfrm>
            <a:off x="0" y="4873680"/>
            <a:ext cx="9142920" cy="268920"/>
          </a:xfrm>
          <a:prstGeom prst="rect">
            <a:avLst/>
          </a:prstGeom>
          <a:solidFill>
            <a:srgbClr val="0E73B9"/>
          </a:solidFill>
          <a:ln w="3175">
            <a:noFill/>
          </a:ln>
        </p:spPr>
        <p:style>
          <a:lnRef idx="2">
            <a:schemeClr val="accent1">
              <a:shade val="50000"/>
            </a:schemeClr>
          </a:lnRef>
          <a:fillRef idx="1">
            <a:schemeClr val="accent1"/>
          </a:fillRef>
          <a:effectRef idx="0">
            <a:schemeClr val="accent1"/>
          </a:effectRef>
          <a:fontRef idx="minor"/>
        </p:style>
        <p:txBody>
          <a:bodyPr lIns="90000" tIns="45000" rIns="90000" bIns="45000" anchor="t">
            <a:noAutofit/>
          </a:bodyPr>
          <a:lstStyle/>
          <a:p>
            <a:pPr marL="727075">
              <a:lnSpc>
                <a:spcPct val="100000"/>
              </a:lnSpc>
              <a:buNone/>
              <a:tabLst>
                <a:tab pos="0" algn="l"/>
              </a:tabLst>
            </a:pPr>
            <a:r>
              <a:rPr lang="en-GB" sz="1000" b="1" strike="noStrike" spc="-1">
                <a:solidFill>
                  <a:srgbClr val="FFFFFF"/>
                </a:solidFill>
                <a:latin typeface="Calibri" panose="020F0502020204030204"/>
                <a:ea typeface="微软雅黑" panose="020B0503020204020204" charset="-122"/>
              </a:rPr>
              <a:t>Trinity College Dublin, </a:t>
            </a:r>
            <a:r>
              <a:rPr lang="en-GB" sz="1000" b="0" strike="noStrike" spc="-1">
                <a:solidFill>
                  <a:srgbClr val="FFFFFF"/>
                </a:solidFill>
                <a:latin typeface="Calibri" panose="020F0502020204030204"/>
                <a:ea typeface="微软雅黑" panose="020B0503020204020204" charset="-122"/>
              </a:rPr>
              <a:t>The University of Dublin</a:t>
            </a:r>
            <a:endParaRPr lang="en-IE" sz="1000" b="0" strike="noStrike" spc="-1">
              <a:latin typeface="Arial" panose="020B0604020202020204"/>
            </a:endParaRPr>
          </a:p>
        </p:txBody>
      </p:sp>
      <p:sp>
        <p:nvSpPr>
          <p:cNvPr id="43" name="Straight Connector 5"/>
          <p:cNvSpPr/>
          <p:nvPr/>
        </p:nvSpPr>
        <p:spPr>
          <a:xfrm>
            <a:off x="0" y="1078560"/>
            <a:ext cx="9144000" cy="360"/>
          </a:xfrm>
          <a:prstGeom prst="line">
            <a:avLst/>
          </a:prstGeom>
          <a:ln>
            <a:solidFill>
              <a:srgbClr val="0E73B9"/>
            </a:solidFill>
            <a:round/>
          </a:ln>
        </p:spPr>
        <p:style>
          <a:lnRef idx="1">
            <a:schemeClr val="accent1"/>
          </a:lnRef>
          <a:fillRef idx="0">
            <a:schemeClr val="accent1"/>
          </a:fillRef>
          <a:effectRef idx="0">
            <a:schemeClr val="accent1"/>
          </a:effectRef>
          <a:fontRef idx="minor"/>
        </p:style>
      </p:sp>
      <p:sp>
        <p:nvSpPr>
          <p:cNvPr id="44" name="PlaceHolder 1"/>
          <p:cNvSpPr>
            <a:spLocks noGrp="1"/>
          </p:cNvSpPr>
          <p:nvPr>
            <p:ph type="sldNum" idx="1"/>
          </p:nvPr>
        </p:nvSpPr>
        <p:spPr>
          <a:xfrm>
            <a:off x="8039520" y="4881240"/>
            <a:ext cx="289080" cy="190800"/>
          </a:xfrm>
          <a:prstGeom prst="rect">
            <a:avLst/>
          </a:prstGeom>
          <a:noFill/>
          <a:ln w="0">
            <a:noFill/>
          </a:ln>
        </p:spPr>
        <p:txBody>
          <a:bodyPr lIns="0" tIns="0" rIns="0" bIns="0" anchor="b">
            <a:noAutofit/>
          </a:bodyPr>
          <a:lstStyle>
            <a:lvl1pPr algn="r">
              <a:lnSpc>
                <a:spcPct val="100000"/>
              </a:lnSpc>
              <a:buNone/>
              <a:defRPr lang="en-GB" sz="1000" b="0" strike="noStrike" spc="-1">
                <a:solidFill>
                  <a:srgbClr val="FFFFFF"/>
                </a:solidFill>
                <a:latin typeface="Calibri" panose="020F0502020204030204"/>
                <a:ea typeface="微软雅黑" panose="020B0503020204020204" charset="-122"/>
              </a:defRPr>
            </a:lvl1pPr>
          </a:lstStyle>
          <a:p>
            <a:pPr algn="r">
              <a:lnSpc>
                <a:spcPct val="100000"/>
              </a:lnSpc>
              <a:buNone/>
            </a:pPr>
            <a:fld id="{3ACE1CB8-50CC-4E3A-BFAE-536C77E588EB}" type="slidenum">
              <a:rPr lang="en-GB" sz="1000" b="0" strike="noStrike" spc="-1">
                <a:solidFill>
                  <a:srgbClr val="FFFFFF"/>
                </a:solidFill>
                <a:latin typeface="Calibri" panose="020F0502020204030204"/>
                <a:ea typeface="微软雅黑" panose="020B0503020204020204" charset="-122"/>
              </a:rPr>
              <a:t>‹#›</a:t>
            </a:fld>
            <a:endParaRPr lang="en-IE" sz="1000" b="0" strike="noStrike" spc="-1">
              <a:latin typeface="Times New Roman" panose="02020603050405020304"/>
            </a:endParaRPr>
          </a:p>
        </p:txBody>
      </p:sp>
      <p:sp>
        <p:nvSpPr>
          <p:cNvPr id="45" name="PlaceHolder 2"/>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r>
              <a:rPr lang="en-IE" sz="4400" b="0" strike="noStrike" spc="-1">
                <a:latin typeface="Arial" panose="020B0604020202020204"/>
              </a:rPr>
              <a:t>Click to edit the title text format</a:t>
            </a:r>
          </a:p>
        </p:txBody>
      </p:sp>
      <p:sp>
        <p:nvSpPr>
          <p:cNvPr id="46"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1800" indent="-323850">
              <a:spcBef>
                <a:spcPts val="1415"/>
              </a:spcBef>
              <a:buClr>
                <a:srgbClr val="000000"/>
              </a:buClr>
              <a:buSzPct val="45000"/>
              <a:buFont typeface="Wingdings" panose="05000000000000000000" pitchFamily="2" charset="2"/>
              <a:buChar char=""/>
            </a:pPr>
            <a:r>
              <a:rPr lang="en-IE" sz="3200" b="0" strike="noStrike" spc="-1">
                <a:latin typeface="Arial" panose="020B0604020202020204"/>
              </a:rPr>
              <a:t>Click to edit the outline text format</a:t>
            </a:r>
          </a:p>
          <a:p>
            <a:pPr marL="864235" lvl="1" indent="-323850">
              <a:spcBef>
                <a:spcPts val="1135"/>
              </a:spcBef>
              <a:buClr>
                <a:srgbClr val="000000"/>
              </a:buClr>
              <a:buSzPct val="75000"/>
              <a:buFont typeface="Symbol" panose="05050102010706020507" charset="2"/>
              <a:buChar char=""/>
            </a:pPr>
            <a:r>
              <a:rPr lang="en-IE" sz="2800" b="0" strike="noStrike" spc="-1">
                <a:latin typeface="Arial" panose="020B0604020202020204"/>
              </a:rPr>
              <a:t>Second Outline Level</a:t>
            </a:r>
          </a:p>
          <a:p>
            <a:pPr marL="1296035" lvl="2" indent="-288290">
              <a:spcBef>
                <a:spcPts val="850"/>
              </a:spcBef>
              <a:buClr>
                <a:srgbClr val="000000"/>
              </a:buClr>
              <a:buSzPct val="45000"/>
              <a:buFont typeface="Wingdings" panose="05000000000000000000" pitchFamily="2" charset="2"/>
              <a:buChar char=""/>
            </a:pPr>
            <a:r>
              <a:rPr lang="en-IE" sz="2400" b="0" strike="noStrike" spc="-1">
                <a:latin typeface="Arial" panose="020B0604020202020204"/>
              </a:rPr>
              <a:t>Third Outline Level</a:t>
            </a:r>
          </a:p>
          <a:p>
            <a:pPr marL="1727835" lvl="3" indent="-215900">
              <a:spcBef>
                <a:spcPts val="565"/>
              </a:spcBef>
              <a:buClr>
                <a:srgbClr val="000000"/>
              </a:buClr>
              <a:buSzPct val="75000"/>
              <a:buFont typeface="Symbol" panose="05050102010706020507" charset="2"/>
              <a:buChar char=""/>
            </a:pPr>
            <a:r>
              <a:rPr lang="en-IE" sz="2000" b="0" strike="noStrike" spc="-1">
                <a:latin typeface="Arial" panose="020B0604020202020204"/>
              </a:rPr>
              <a:t>Fourth Outline Level</a:t>
            </a:r>
          </a:p>
          <a:p>
            <a:pPr marL="2160270" lvl="4" indent="-215900">
              <a:spcBef>
                <a:spcPts val="285"/>
              </a:spcBef>
              <a:buClr>
                <a:srgbClr val="000000"/>
              </a:buClr>
              <a:buSzPct val="45000"/>
              <a:buFont typeface="Wingdings" panose="05000000000000000000" pitchFamily="2" charset="2"/>
              <a:buChar char=""/>
            </a:pPr>
            <a:r>
              <a:rPr lang="en-IE" sz="2000" b="0" strike="noStrike" spc="-1">
                <a:latin typeface="Arial" panose="020B0604020202020204"/>
              </a:rPr>
              <a:t>Fifth Outline Level</a:t>
            </a:r>
          </a:p>
          <a:p>
            <a:pPr marL="2592070" lvl="5" indent="-215900">
              <a:spcBef>
                <a:spcPts val="285"/>
              </a:spcBef>
              <a:buClr>
                <a:srgbClr val="000000"/>
              </a:buClr>
              <a:buSzPct val="45000"/>
              <a:buFont typeface="Wingdings" panose="05000000000000000000" pitchFamily="2" charset="2"/>
              <a:buChar char=""/>
            </a:pPr>
            <a:r>
              <a:rPr lang="en-IE" sz="2000" b="0" strike="noStrike" spc="-1">
                <a:latin typeface="Arial" panose="020B0604020202020204"/>
              </a:rPr>
              <a:t>Sixth Outline Level</a:t>
            </a:r>
          </a:p>
          <a:p>
            <a:pPr marL="3023870" lvl="6" indent="-215900">
              <a:spcBef>
                <a:spcPts val="285"/>
              </a:spcBef>
              <a:buClr>
                <a:srgbClr val="000000"/>
              </a:buClr>
              <a:buSzPct val="45000"/>
              <a:buFont typeface="Wingdings" panose="05000000000000000000" pitchFamily="2" charset="2"/>
              <a:buChar char=""/>
            </a:pPr>
            <a:r>
              <a:rPr lang="en-IE" sz="2000" b="0" strike="noStrike" spc="-1">
                <a:latin typeface="Arial" panose="020B0604020202020204"/>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7" name="Rectangle 10" hidden="1"/>
          <p:cNvSpPr/>
          <p:nvPr/>
        </p:nvSpPr>
        <p:spPr>
          <a:xfrm>
            <a:off x="0" y="4873680"/>
            <a:ext cx="9142920" cy="268920"/>
          </a:xfrm>
          <a:prstGeom prst="rect">
            <a:avLst/>
          </a:prstGeom>
          <a:solidFill>
            <a:srgbClr val="0E73B9"/>
          </a:solidFill>
          <a:ln w="3175">
            <a:noFill/>
          </a:ln>
        </p:spPr>
        <p:style>
          <a:lnRef idx="2">
            <a:schemeClr val="accent1">
              <a:shade val="50000"/>
            </a:schemeClr>
          </a:lnRef>
          <a:fillRef idx="1">
            <a:schemeClr val="accent1"/>
          </a:fillRef>
          <a:effectRef idx="0">
            <a:schemeClr val="accent1"/>
          </a:effectRef>
          <a:fontRef idx="minor"/>
        </p:style>
        <p:txBody>
          <a:bodyPr lIns="90000" tIns="45000" rIns="90000" bIns="45000" anchor="t">
            <a:noAutofit/>
          </a:bodyPr>
          <a:lstStyle/>
          <a:p>
            <a:pPr marL="727075">
              <a:lnSpc>
                <a:spcPct val="100000"/>
              </a:lnSpc>
              <a:buNone/>
              <a:tabLst>
                <a:tab pos="0" algn="l"/>
              </a:tabLst>
            </a:pPr>
            <a:r>
              <a:rPr lang="en-GB" sz="1000" b="1" strike="noStrike" spc="-1">
                <a:solidFill>
                  <a:srgbClr val="FFFFFF"/>
                </a:solidFill>
                <a:latin typeface="Calibri" panose="020F0502020204030204"/>
                <a:ea typeface="微软雅黑" panose="020B0503020204020204" charset="-122"/>
              </a:rPr>
              <a:t>Trinity College Dublin, </a:t>
            </a:r>
            <a:r>
              <a:rPr lang="en-GB" sz="1000" b="0" strike="noStrike" spc="-1">
                <a:solidFill>
                  <a:srgbClr val="FFFFFF"/>
                </a:solidFill>
                <a:latin typeface="Calibri" panose="020F0502020204030204"/>
                <a:ea typeface="微软雅黑" panose="020B0503020204020204" charset="-122"/>
              </a:rPr>
              <a:t>The University of Dublin</a:t>
            </a:r>
            <a:endParaRPr lang="en-IE" sz="1000" b="0" strike="noStrike" spc="-1">
              <a:latin typeface="Arial" panose="020B0604020202020204"/>
            </a:endParaRPr>
          </a:p>
        </p:txBody>
      </p:sp>
      <p:sp>
        <p:nvSpPr>
          <p:cNvPr id="208" name="Straight Connector 5"/>
          <p:cNvSpPr/>
          <p:nvPr/>
        </p:nvSpPr>
        <p:spPr>
          <a:xfrm>
            <a:off x="0" y="1078560"/>
            <a:ext cx="9144000" cy="360"/>
          </a:xfrm>
          <a:prstGeom prst="line">
            <a:avLst/>
          </a:prstGeom>
          <a:ln>
            <a:solidFill>
              <a:srgbClr val="0E73B9"/>
            </a:solidFill>
            <a:round/>
          </a:ln>
        </p:spPr>
        <p:style>
          <a:lnRef idx="1">
            <a:schemeClr val="accent1"/>
          </a:lnRef>
          <a:fillRef idx="0">
            <a:schemeClr val="accent1"/>
          </a:fillRef>
          <a:effectRef idx="0">
            <a:schemeClr val="accent1"/>
          </a:effectRef>
          <a:fontRef idx="minor"/>
        </p:style>
      </p:sp>
      <p:pic>
        <p:nvPicPr>
          <p:cNvPr id="209" name="Picture 2" descr="PPT_background.png"/>
          <p:cNvPicPr/>
          <p:nvPr/>
        </p:nvPicPr>
        <p:blipFill>
          <a:blip r:embed="rId14"/>
          <a:stretch>
            <a:fillRect/>
          </a:stretch>
        </p:blipFill>
        <p:spPr>
          <a:xfrm>
            <a:off x="0" y="0"/>
            <a:ext cx="9170640" cy="5146200"/>
          </a:xfrm>
          <a:prstGeom prst="rect">
            <a:avLst/>
          </a:prstGeom>
          <a:ln w="0">
            <a:noFill/>
          </a:ln>
        </p:spPr>
      </p:pic>
      <p:pic>
        <p:nvPicPr>
          <p:cNvPr id="210" name="Picture 4" descr="TCD_White.png"/>
          <p:cNvPicPr/>
          <p:nvPr/>
        </p:nvPicPr>
        <p:blipFill>
          <a:blip r:embed="rId15"/>
          <a:stretch>
            <a:fillRect/>
          </a:stretch>
        </p:blipFill>
        <p:spPr>
          <a:xfrm>
            <a:off x="820440" y="381600"/>
            <a:ext cx="3038760" cy="818280"/>
          </a:xfrm>
          <a:prstGeom prst="rect">
            <a:avLst/>
          </a:prstGeom>
          <a:ln w="0">
            <a:noFill/>
          </a:ln>
        </p:spPr>
      </p:pic>
      <p:sp>
        <p:nvSpPr>
          <p:cNvPr id="21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r>
              <a:rPr lang="en-IE" sz="4400" b="0" strike="noStrike" spc="-1">
                <a:latin typeface="Arial" panose="020B0604020202020204"/>
              </a:rPr>
              <a:t>Click to edit the title text format</a:t>
            </a:r>
          </a:p>
        </p:txBody>
      </p:sp>
      <p:sp>
        <p:nvSpPr>
          <p:cNvPr id="212"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1800" indent="-323850">
              <a:spcBef>
                <a:spcPts val="1415"/>
              </a:spcBef>
              <a:buClr>
                <a:srgbClr val="000000"/>
              </a:buClr>
              <a:buSzPct val="45000"/>
              <a:buFont typeface="Wingdings" panose="05000000000000000000" pitchFamily="2" charset="2"/>
              <a:buChar char=""/>
            </a:pPr>
            <a:r>
              <a:rPr lang="en-IE" sz="3200" b="0" strike="noStrike" spc="-1">
                <a:latin typeface="Arial" panose="020B0604020202020204"/>
              </a:rPr>
              <a:t>Click to edit the outline text format</a:t>
            </a:r>
          </a:p>
          <a:p>
            <a:pPr marL="864235" lvl="1" indent="-323850">
              <a:spcBef>
                <a:spcPts val="1135"/>
              </a:spcBef>
              <a:buClr>
                <a:srgbClr val="000000"/>
              </a:buClr>
              <a:buSzPct val="75000"/>
              <a:buFont typeface="Symbol" panose="05050102010706020507" charset="2"/>
              <a:buChar char=""/>
            </a:pPr>
            <a:r>
              <a:rPr lang="en-IE" sz="2800" b="0" strike="noStrike" spc="-1">
                <a:latin typeface="Arial" panose="020B0604020202020204"/>
              </a:rPr>
              <a:t>Second Outline Level</a:t>
            </a:r>
          </a:p>
          <a:p>
            <a:pPr marL="1296035" lvl="2" indent="-288290">
              <a:spcBef>
                <a:spcPts val="850"/>
              </a:spcBef>
              <a:buClr>
                <a:srgbClr val="000000"/>
              </a:buClr>
              <a:buSzPct val="45000"/>
              <a:buFont typeface="Wingdings" panose="05000000000000000000" pitchFamily="2" charset="2"/>
              <a:buChar char=""/>
            </a:pPr>
            <a:r>
              <a:rPr lang="en-IE" sz="2400" b="0" strike="noStrike" spc="-1">
                <a:latin typeface="Arial" panose="020B0604020202020204"/>
              </a:rPr>
              <a:t>Third Outline Level</a:t>
            </a:r>
          </a:p>
          <a:p>
            <a:pPr marL="1727835" lvl="3" indent="-215900">
              <a:spcBef>
                <a:spcPts val="565"/>
              </a:spcBef>
              <a:buClr>
                <a:srgbClr val="000000"/>
              </a:buClr>
              <a:buSzPct val="75000"/>
              <a:buFont typeface="Symbol" panose="05050102010706020507" charset="2"/>
              <a:buChar char=""/>
            </a:pPr>
            <a:r>
              <a:rPr lang="en-IE" sz="2000" b="0" strike="noStrike" spc="-1">
                <a:latin typeface="Arial" panose="020B0604020202020204"/>
              </a:rPr>
              <a:t>Fourth Outline Level</a:t>
            </a:r>
          </a:p>
          <a:p>
            <a:pPr marL="2160270" lvl="4" indent="-215900">
              <a:spcBef>
                <a:spcPts val="285"/>
              </a:spcBef>
              <a:buClr>
                <a:srgbClr val="000000"/>
              </a:buClr>
              <a:buSzPct val="45000"/>
              <a:buFont typeface="Wingdings" panose="05000000000000000000" pitchFamily="2" charset="2"/>
              <a:buChar char=""/>
            </a:pPr>
            <a:r>
              <a:rPr lang="en-IE" sz="2000" b="0" strike="noStrike" spc="-1">
                <a:latin typeface="Arial" panose="020B0604020202020204"/>
              </a:rPr>
              <a:t>Fifth Outline Level</a:t>
            </a:r>
          </a:p>
          <a:p>
            <a:pPr marL="2592070" lvl="5" indent="-215900">
              <a:spcBef>
                <a:spcPts val="285"/>
              </a:spcBef>
              <a:buClr>
                <a:srgbClr val="000000"/>
              </a:buClr>
              <a:buSzPct val="45000"/>
              <a:buFont typeface="Wingdings" panose="05000000000000000000" pitchFamily="2" charset="2"/>
              <a:buChar char=""/>
            </a:pPr>
            <a:r>
              <a:rPr lang="en-IE" sz="2000" b="0" strike="noStrike" spc="-1">
                <a:latin typeface="Arial" panose="020B0604020202020204"/>
              </a:rPr>
              <a:t>Sixth Outline Level</a:t>
            </a:r>
          </a:p>
          <a:p>
            <a:pPr marL="3023870" lvl="6" indent="-215900">
              <a:spcBef>
                <a:spcPts val="285"/>
              </a:spcBef>
              <a:buClr>
                <a:srgbClr val="000000"/>
              </a:buClr>
              <a:buSzPct val="45000"/>
              <a:buFont typeface="Wingdings" panose="05000000000000000000" pitchFamily="2" charset="2"/>
              <a:buChar char=""/>
            </a:pPr>
            <a:r>
              <a:rPr lang="en-IE" sz="2000" b="0" strike="noStrike" spc="-1">
                <a:latin typeface="Arial" panose="020B0604020202020204"/>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sv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PlaceHolder 1"/>
          <p:cNvSpPr>
            <a:spLocks noGrp="1"/>
          </p:cNvSpPr>
          <p:nvPr>
            <p:ph type="title"/>
          </p:nvPr>
        </p:nvSpPr>
        <p:spPr>
          <a:xfrm>
            <a:off x="828720" y="1485899"/>
            <a:ext cx="8395962" cy="1199658"/>
          </a:xfrm>
          <a:prstGeom prst="rect">
            <a:avLst/>
          </a:prstGeom>
          <a:noFill/>
          <a:ln w="0">
            <a:noFill/>
          </a:ln>
        </p:spPr>
        <p:txBody>
          <a:bodyPr lIns="0" tIns="0" rIns="0" bIns="0" anchor="b">
            <a:noAutofit/>
          </a:bodyPr>
          <a:lstStyle/>
          <a:p>
            <a:pPr>
              <a:lnSpc>
                <a:spcPct val="100000"/>
              </a:lnSpc>
              <a:buNone/>
            </a:pPr>
            <a:r>
              <a:rPr lang="en-US" sz="2600" b="1" strike="noStrike" spc="-1" dirty="0">
                <a:solidFill>
                  <a:srgbClr val="FFFFFF"/>
                </a:solidFill>
                <a:latin typeface="Calibri" panose="020F0502020204030204" pitchFamily="34" charset="0"/>
                <a:ea typeface="微软雅黑" panose="020B0503020204020204" charset="-122"/>
                <a:cs typeface="Calibri" panose="020F0502020204030204" pitchFamily="34" charset="0"/>
              </a:rPr>
              <a:t>Hardware-In-The-Loop Emulator For</a:t>
            </a:r>
            <a:br>
              <a:rPr lang="en-US" sz="2600" b="1" strike="noStrike" spc="-1" dirty="0">
                <a:solidFill>
                  <a:srgbClr val="FFFFFF"/>
                </a:solidFill>
                <a:latin typeface="Calibri" panose="020F0502020204030204" pitchFamily="34" charset="0"/>
                <a:ea typeface="微软雅黑" panose="020B0503020204020204" charset="-122"/>
                <a:cs typeface="Calibri" panose="020F0502020204030204" pitchFamily="34" charset="0"/>
              </a:rPr>
            </a:br>
            <a:r>
              <a:rPr lang="en-US" sz="2600" b="1" strike="noStrike" spc="-1" dirty="0">
                <a:solidFill>
                  <a:srgbClr val="FFFFFF"/>
                </a:solidFill>
                <a:latin typeface="Calibri" panose="020F0502020204030204" pitchFamily="34" charset="0"/>
                <a:ea typeface="微软雅黑" panose="020B0503020204020204" charset="-122"/>
                <a:cs typeface="Calibri" panose="020F0502020204030204" pitchFamily="34" charset="0"/>
              </a:rPr>
              <a:t>In-Vehicle Controller Area Networks</a:t>
            </a:r>
          </a:p>
        </p:txBody>
      </p:sp>
      <p:sp>
        <p:nvSpPr>
          <p:cNvPr id="257" name="PlaceHolder 3"/>
          <p:cNvSpPr>
            <a:spLocks noGrp="1"/>
          </p:cNvSpPr>
          <p:nvPr>
            <p:ph/>
          </p:nvPr>
        </p:nvSpPr>
        <p:spPr>
          <a:xfrm>
            <a:off x="828720" y="3952080"/>
            <a:ext cx="4678200" cy="835920"/>
          </a:xfrm>
          <a:prstGeom prst="rect">
            <a:avLst/>
          </a:prstGeom>
          <a:noFill/>
          <a:ln w="0">
            <a:noFill/>
          </a:ln>
        </p:spPr>
        <p:txBody>
          <a:bodyPr lIns="0" tIns="0" rIns="0" bIns="0" anchor="b">
            <a:noAutofit/>
          </a:bodyPr>
          <a:lstStyle/>
          <a:p>
            <a:pPr>
              <a:lnSpc>
                <a:spcPct val="100000"/>
              </a:lnSpc>
              <a:buNone/>
              <a:tabLst>
                <a:tab pos="0" algn="l"/>
              </a:tabLst>
            </a:pPr>
            <a:r>
              <a:rPr lang="en-US" altLang="en-GB" sz="1600" b="1" strike="noStrike" dirty="0">
                <a:solidFill>
                  <a:srgbClr val="FFFFFF"/>
                </a:solidFill>
                <a:latin typeface="Calibri" panose="020F0502020204030204" pitchFamily="34" charset="0"/>
                <a:ea typeface="微软雅黑" panose="020B0503020204020204" charset="-122"/>
                <a:cs typeface="Calibri" panose="020F0502020204030204" pitchFamily="34" charset="0"/>
                <a:sym typeface="+mn-ea"/>
              </a:rPr>
              <a:t>Changhong Li</a:t>
            </a:r>
          </a:p>
          <a:p>
            <a:pPr>
              <a:lnSpc>
                <a:spcPct val="100000"/>
              </a:lnSpc>
              <a:buNone/>
              <a:tabLst>
                <a:tab pos="0" algn="l"/>
              </a:tabLst>
            </a:pPr>
            <a:r>
              <a:rPr lang="en-US" altLang="en-GB" sz="1600" b="1" dirty="0">
                <a:solidFill>
                  <a:srgbClr val="FFFFFF"/>
                </a:solidFill>
                <a:latin typeface="Calibri" panose="020F0502020204030204" pitchFamily="34" charset="0"/>
                <a:ea typeface="微软雅黑" panose="020B0503020204020204" charset="-122"/>
                <a:cs typeface="Calibri" panose="020F0502020204030204" pitchFamily="34" charset="0"/>
                <a:sym typeface="+mn-ea"/>
              </a:rPr>
              <a:t>Supervisor: Shreejith Shanker</a:t>
            </a:r>
            <a:endParaRPr lang="en-US" altLang="en-GB" sz="1600" b="1" strike="noStrike" dirty="0">
              <a:solidFill>
                <a:srgbClr val="FFFFFF"/>
              </a:solidFill>
              <a:latin typeface="Calibri" panose="020F0502020204030204" pitchFamily="34" charset="0"/>
              <a:ea typeface="微软雅黑" panose="020B0503020204020204" charset="-122"/>
              <a:cs typeface="Calibri" panose="020F0502020204030204" pitchFamily="34" charset="0"/>
              <a:sym typeface="+mn-ea"/>
            </a:endParaRPr>
          </a:p>
          <a:p>
            <a:pPr>
              <a:lnSpc>
                <a:spcPct val="100000"/>
              </a:lnSpc>
              <a:buNone/>
              <a:tabLst>
                <a:tab pos="0" algn="l"/>
              </a:tabLst>
            </a:pPr>
            <a:endParaRPr lang="en-IE" sz="1600" b="0" strike="noStrike" spc="-1" dirty="0">
              <a:latin typeface="Calibri" panose="020F0502020204030204" pitchFamily="34" charset="0"/>
              <a:cs typeface="Calibri" panose="020F0502020204030204" pitchFamily="34" charset="0"/>
            </a:endParaRPr>
          </a:p>
          <a:p>
            <a:pPr>
              <a:lnSpc>
                <a:spcPct val="100000"/>
              </a:lnSpc>
              <a:buNone/>
              <a:tabLst>
                <a:tab pos="0" algn="l"/>
              </a:tabLst>
            </a:pPr>
            <a:r>
              <a:rPr lang="en-GB" sz="1600" b="0" strike="noStrike" spc="-1" dirty="0">
                <a:solidFill>
                  <a:srgbClr val="FFFFFF"/>
                </a:solidFill>
                <a:latin typeface="Calibri" panose="020F0502020204030204" pitchFamily="34" charset="0"/>
                <a:ea typeface="微软雅黑" panose="020B0503020204020204" charset="-122"/>
                <a:cs typeface="Calibri" panose="020F0502020204030204" pitchFamily="34" charset="0"/>
              </a:rPr>
              <a:t>Date </a:t>
            </a:r>
            <a:r>
              <a:rPr lang="en-GB" sz="1600" spc="-1" dirty="0">
                <a:solidFill>
                  <a:srgbClr val="FFFFFF"/>
                </a:solidFill>
                <a:latin typeface="Calibri" panose="020F0502020204030204" pitchFamily="34" charset="0"/>
                <a:ea typeface="微软雅黑" panose="020B0503020204020204" charset="-122"/>
                <a:cs typeface="Calibri" panose="020F0502020204030204" pitchFamily="34" charset="0"/>
              </a:rPr>
              <a:t>23</a:t>
            </a:r>
            <a:r>
              <a:rPr lang="en-GB" sz="1600" b="0" strike="noStrike" spc="-1" dirty="0">
                <a:solidFill>
                  <a:srgbClr val="FFFFFF"/>
                </a:solidFill>
                <a:latin typeface="Calibri" panose="020F0502020204030204" pitchFamily="34" charset="0"/>
                <a:ea typeface="微软雅黑" panose="020B0503020204020204" charset="-122"/>
                <a:cs typeface="Calibri" panose="020F0502020204030204" pitchFamily="34" charset="0"/>
              </a:rPr>
              <a:t>/0</a:t>
            </a:r>
            <a:r>
              <a:rPr lang="en-US" altLang="en-GB" sz="1600" b="0" strike="noStrike" spc="-1" dirty="0">
                <a:solidFill>
                  <a:srgbClr val="FFFFFF"/>
                </a:solidFill>
                <a:latin typeface="Calibri" panose="020F0502020204030204" pitchFamily="34" charset="0"/>
                <a:ea typeface="微软雅黑" panose="020B0503020204020204" charset="-122"/>
                <a:cs typeface="Calibri" panose="020F0502020204030204" pitchFamily="34" charset="0"/>
              </a:rPr>
              <a:t>5</a:t>
            </a:r>
            <a:r>
              <a:rPr lang="en-GB" sz="1600" b="0" strike="noStrike" spc="-1" dirty="0">
                <a:solidFill>
                  <a:srgbClr val="FFFFFF"/>
                </a:solidFill>
                <a:latin typeface="Calibri" panose="020F0502020204030204" pitchFamily="34" charset="0"/>
                <a:ea typeface="微软雅黑" panose="020B0503020204020204" charset="-122"/>
                <a:cs typeface="Calibri" panose="020F0502020204030204" pitchFamily="34" charset="0"/>
              </a:rPr>
              <a:t>/2024</a:t>
            </a:r>
            <a:endParaRPr lang="en-IE" sz="1600" b="0" strike="noStrike" spc="-1" dirty="0">
              <a:latin typeface="Calibri" panose="020F0502020204030204" pitchFamily="34" charset="0"/>
              <a:cs typeface="Calibr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PlaceHolder 1"/>
          <p:cNvSpPr>
            <a:spLocks noGrp="1"/>
          </p:cNvSpPr>
          <p:nvPr>
            <p:ph type="title"/>
          </p:nvPr>
        </p:nvSpPr>
        <p:spPr>
          <a:xfrm>
            <a:off x="828720" y="270000"/>
            <a:ext cx="7499880" cy="420120"/>
          </a:xfrm>
          <a:prstGeom prst="rect">
            <a:avLst/>
          </a:prstGeom>
          <a:noFill/>
          <a:ln w="0">
            <a:noFill/>
          </a:ln>
        </p:spPr>
        <p:txBody>
          <a:bodyPr lIns="0" tIns="0" rIns="0" bIns="0" anchor="b">
            <a:noAutofit/>
          </a:bodyPr>
          <a:lstStyle/>
          <a:p>
            <a:pPr>
              <a:lnSpc>
                <a:spcPct val="100000"/>
              </a:lnSpc>
              <a:buNone/>
            </a:pPr>
            <a:r>
              <a:rPr lang="en-US" altLang="zh-CN" sz="26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Progress Review</a:t>
            </a:r>
            <a:endParaRPr lang="en-US" sz="26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endParaRPr>
          </a:p>
        </p:txBody>
      </p:sp>
      <p:sp>
        <p:nvSpPr>
          <p:cNvPr id="259" name="PlaceHolder 2"/>
          <p:cNvSpPr>
            <a:spLocks noGrp="1"/>
          </p:cNvSpPr>
          <p:nvPr>
            <p:ph/>
          </p:nvPr>
        </p:nvSpPr>
        <p:spPr>
          <a:xfrm>
            <a:off x="828720" y="685800"/>
            <a:ext cx="7499880" cy="349920"/>
          </a:xfrm>
          <a:prstGeom prst="rect">
            <a:avLst/>
          </a:prstGeom>
          <a:noFill/>
          <a:ln w="0">
            <a:noFill/>
          </a:ln>
        </p:spPr>
        <p:txBody>
          <a:bodyPr lIns="0" tIns="0" rIns="0" bIns="0" anchor="t">
            <a:noAutofit/>
          </a:bodyPr>
          <a:lstStyle/>
          <a:p>
            <a:pPr>
              <a:spcBef>
                <a:spcPts val="1415"/>
              </a:spcBef>
              <a:tabLst>
                <a:tab pos="0" algn="l"/>
              </a:tabLst>
            </a:pPr>
            <a:r>
              <a:rPr lang="en-GB" altLang="zh-CN" sz="2000" b="0"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Virtual </a:t>
            </a:r>
            <a:r>
              <a:rPr lang="en-US" altLang="zh-CN" sz="2000" spc="-1" dirty="0">
                <a:solidFill>
                  <a:srgbClr val="000000"/>
                </a:solidFill>
                <a:latin typeface="Calibri" panose="020F0502020204030204" pitchFamily="34" charset="0"/>
                <a:ea typeface="微软雅黑" panose="020B0503020204020204" charset="-122"/>
                <a:cs typeface="Calibri" panose="020F0502020204030204" pitchFamily="34" charset="0"/>
              </a:rPr>
              <a:t>ECU control logic</a:t>
            </a:r>
          </a:p>
          <a:p>
            <a:pPr>
              <a:lnSpc>
                <a:spcPct val="100000"/>
              </a:lnSpc>
              <a:spcBef>
                <a:spcPts val="1415"/>
              </a:spcBef>
              <a:buNone/>
              <a:tabLst>
                <a:tab pos="0" algn="l"/>
              </a:tabLst>
            </a:pPr>
            <a:endParaRPr lang="en-GB" altLang="zh-CN" sz="2000" b="0" strike="noStrike" spc="-1" dirty="0">
              <a:solidFill>
                <a:srgbClr val="000000"/>
              </a:solidFill>
              <a:latin typeface="Calibri" panose="020F0502020204030204" pitchFamily="34" charset="0"/>
              <a:ea typeface="微软雅黑" panose="020B0503020204020204" charset="-122"/>
              <a:cs typeface="Calibri" panose="020F0502020204030204" pitchFamily="34" charset="0"/>
            </a:endParaRPr>
          </a:p>
        </p:txBody>
      </p:sp>
      <p:sp>
        <p:nvSpPr>
          <p:cNvPr id="260" name="PlaceHolder 3"/>
          <p:cNvSpPr>
            <a:spLocks noGrp="1"/>
          </p:cNvSpPr>
          <p:nvPr>
            <p:ph type="sldNum" idx="7"/>
          </p:nvPr>
        </p:nvSpPr>
        <p:spPr>
          <a:xfrm>
            <a:off x="8039520" y="4881240"/>
            <a:ext cx="289080" cy="190800"/>
          </a:xfrm>
          <a:prstGeom prst="rect">
            <a:avLst/>
          </a:prstGeom>
          <a:noFill/>
          <a:ln w="0">
            <a:noFill/>
          </a:ln>
        </p:spPr>
        <p:txBody>
          <a:bodyPr lIns="0" tIns="0" rIns="0" bIns="0" anchor="b">
            <a:noAutofit/>
          </a:bodyPr>
          <a:lstStyle>
            <a:lvl1pPr algn="r">
              <a:lnSpc>
                <a:spcPct val="100000"/>
              </a:lnSpc>
              <a:buNone/>
              <a:defRPr lang="en-GB" sz="1000" b="0" strike="noStrike" spc="-1">
                <a:solidFill>
                  <a:srgbClr val="FFFFFF"/>
                </a:solidFill>
                <a:latin typeface="Calibri" panose="020F0502020204030204"/>
                <a:ea typeface="微软雅黑" panose="020B0503020204020204" charset="-122"/>
              </a:defRPr>
            </a:lvl1pPr>
          </a:lstStyle>
          <a:p>
            <a:pPr algn="r">
              <a:lnSpc>
                <a:spcPct val="100000"/>
              </a:lnSpc>
              <a:buNone/>
            </a:pPr>
            <a:fld id="{B352B483-A3ED-42EB-AAC2-7D5CA5D6B208}" type="slidenum">
              <a:rPr lang="en-GB" sz="1000" b="0" strike="noStrike" spc="-1">
                <a:solidFill>
                  <a:srgbClr val="FFFFFF"/>
                </a:solidFill>
                <a:latin typeface="Calibri" panose="020F0502020204030204" pitchFamily="34" charset="0"/>
                <a:cs typeface="Calibri" panose="020F0502020204030204" pitchFamily="34" charset="0"/>
              </a:rPr>
              <a:t>10</a:t>
            </a:fld>
            <a:endParaRPr lang="en-IE" sz="1000" b="0" strike="noStrike" spc="-1">
              <a:latin typeface="Calibri" panose="020F0502020204030204" pitchFamily="34" charset="0"/>
              <a:cs typeface="Calibri" panose="020F0502020204030204" pitchFamily="34" charset="0"/>
            </a:endParaRPr>
          </a:p>
        </p:txBody>
      </p:sp>
      <p:pic>
        <p:nvPicPr>
          <p:cNvPr id="5" name="Picture 4" descr="A screenshot of a spreadsheet&#10;&#10;Description automatically generated">
            <a:extLst>
              <a:ext uri="{FF2B5EF4-FFF2-40B4-BE49-F238E27FC236}">
                <a16:creationId xmlns:a16="http://schemas.microsoft.com/office/drawing/2014/main" id="{1E016D81-2F83-AEDF-A8ED-85E972E256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813" y="3125158"/>
            <a:ext cx="2815465" cy="1203991"/>
          </a:xfrm>
          <a:prstGeom prst="rect">
            <a:avLst/>
          </a:prstGeom>
        </p:spPr>
      </p:pic>
      <p:sp>
        <p:nvSpPr>
          <p:cNvPr id="6" name="PlaceHolder 2">
            <a:extLst>
              <a:ext uri="{FF2B5EF4-FFF2-40B4-BE49-F238E27FC236}">
                <a16:creationId xmlns:a16="http://schemas.microsoft.com/office/drawing/2014/main" id="{794E31B9-5F9A-D382-41E0-114065775361}"/>
              </a:ext>
            </a:extLst>
          </p:cNvPr>
          <p:cNvSpPr>
            <a:spLocks noGrp="1"/>
          </p:cNvSpPr>
          <p:nvPr/>
        </p:nvSpPr>
        <p:spPr>
          <a:xfrm>
            <a:off x="888615" y="4547966"/>
            <a:ext cx="7380090" cy="349885"/>
          </a:xfrm>
          <a:prstGeom prst="rect">
            <a:avLst/>
          </a:prstGeom>
          <a:noFill/>
          <a:ln w="0">
            <a:noFill/>
          </a:ln>
        </p:spPr>
        <p:txBody>
          <a:bodyPr lIns="0" tIns="0" rIns="0" bIns="0" anchor="t">
            <a:noAutofit/>
          </a:bodyPr>
          <a:lstStyle>
            <a:lvl1pPr/>
            <a:lvl2pPr/>
            <a:lvl3pPr/>
            <a:lvl4pPr/>
            <a:lvl5pPr/>
            <a:lvl6pPr/>
            <a:lvl7pPr/>
            <a:lvl8pPr/>
            <a:lvl9pPr/>
          </a:lstStyle>
          <a:p>
            <a:pPr algn="ctr">
              <a:lnSpc>
                <a:spcPct val="100000"/>
              </a:lnSpc>
              <a:spcBef>
                <a:spcPts val="1415"/>
              </a:spcBef>
              <a:buNone/>
              <a:tabLst>
                <a:tab pos="0" algn="l"/>
              </a:tabLst>
            </a:pPr>
            <a:r>
              <a:rPr lang="en-IE"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Building a virtual communication protocol And build ECU collaborative applications</a:t>
            </a:r>
            <a:endParaRPr lang="en-GB"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endParaRPr>
          </a:p>
        </p:txBody>
      </p:sp>
      <p:pic>
        <p:nvPicPr>
          <p:cNvPr id="7" name="Picture 6" descr="A close-up of a diagram&#10;&#10;Description automatically generated">
            <a:extLst>
              <a:ext uri="{FF2B5EF4-FFF2-40B4-BE49-F238E27FC236}">
                <a16:creationId xmlns:a16="http://schemas.microsoft.com/office/drawing/2014/main" id="{88B3901C-81E0-C426-3D25-0479BA7E59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3813" y="1749703"/>
            <a:ext cx="2797607" cy="1194542"/>
          </a:xfrm>
          <a:prstGeom prst="rect">
            <a:avLst/>
          </a:prstGeom>
        </p:spPr>
      </p:pic>
      <p:cxnSp>
        <p:nvCxnSpPr>
          <p:cNvPr id="8" name="Straight Connector 7">
            <a:extLst>
              <a:ext uri="{FF2B5EF4-FFF2-40B4-BE49-F238E27FC236}">
                <a16:creationId xmlns:a16="http://schemas.microsoft.com/office/drawing/2014/main" id="{CBD97971-3AFA-E4EC-DB8E-DDDC4DB5266F}"/>
              </a:ext>
            </a:extLst>
          </p:cNvPr>
          <p:cNvCxnSpPr>
            <a:cxnSpLocks/>
          </p:cNvCxnSpPr>
          <p:nvPr/>
        </p:nvCxnSpPr>
        <p:spPr>
          <a:xfrm>
            <a:off x="741537" y="1581920"/>
            <a:ext cx="3159903" cy="0"/>
          </a:xfrm>
          <a:prstGeom prst="line">
            <a:avLst/>
          </a:prstGeom>
          <a:ln w="19050"/>
        </p:spPr>
        <p:style>
          <a:lnRef idx="1">
            <a:schemeClr val="accent5"/>
          </a:lnRef>
          <a:fillRef idx="0">
            <a:schemeClr val="accent5"/>
          </a:fillRef>
          <a:effectRef idx="0">
            <a:schemeClr val="accent5"/>
          </a:effectRef>
          <a:fontRef idx="minor">
            <a:schemeClr val="tx1"/>
          </a:fontRef>
        </p:style>
      </p:cxnSp>
      <p:sp>
        <p:nvSpPr>
          <p:cNvPr id="10" name="PlaceHolder 2">
            <a:extLst>
              <a:ext uri="{FF2B5EF4-FFF2-40B4-BE49-F238E27FC236}">
                <a16:creationId xmlns:a16="http://schemas.microsoft.com/office/drawing/2014/main" id="{50BD1EFD-299B-91F7-BB98-D7B47641CAD2}"/>
              </a:ext>
            </a:extLst>
          </p:cNvPr>
          <p:cNvSpPr>
            <a:spLocks noGrp="1"/>
          </p:cNvSpPr>
          <p:nvPr/>
        </p:nvSpPr>
        <p:spPr>
          <a:xfrm>
            <a:off x="507339" y="1349219"/>
            <a:ext cx="3746500" cy="349885"/>
          </a:xfrm>
          <a:prstGeom prst="rect">
            <a:avLst/>
          </a:prstGeom>
          <a:noFill/>
          <a:ln w="0">
            <a:noFill/>
          </a:ln>
        </p:spPr>
        <p:txBody>
          <a:bodyPr lIns="0" tIns="0" rIns="0" bIns="0" anchor="t">
            <a:noAutofit/>
          </a:bodyPr>
          <a:lstStyle>
            <a:lvl1pPr/>
            <a:lvl2pPr/>
            <a:lvl3pPr/>
            <a:lvl4pPr/>
            <a:lvl5pPr/>
            <a:lvl6pPr/>
            <a:lvl7pPr/>
            <a:lvl8pPr/>
            <a:lvl9pPr/>
          </a:lstStyle>
          <a:p>
            <a:pPr algn="ctr">
              <a:lnSpc>
                <a:spcPct val="100000"/>
              </a:lnSpc>
              <a:spcBef>
                <a:spcPts val="1415"/>
              </a:spcBef>
              <a:buNone/>
              <a:tabLst>
                <a:tab pos="0" algn="l"/>
              </a:tabLst>
            </a:pPr>
            <a:r>
              <a:rPr lang="en-IE" sz="1400" b="1" spc="-1" dirty="0">
                <a:solidFill>
                  <a:srgbClr val="000000"/>
                </a:solidFill>
                <a:latin typeface="Calibri" panose="020F0502020204030204" pitchFamily="34" charset="0"/>
                <a:ea typeface="微软雅黑" panose="020B0503020204020204" charset="-122"/>
                <a:cs typeface="Calibri" panose="020F0502020204030204" pitchFamily="34" charset="0"/>
              </a:rPr>
              <a:t>V</a:t>
            </a:r>
            <a:r>
              <a:rPr lang="en-IE"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irtual communication protocol</a:t>
            </a:r>
            <a:endParaRPr lang="en-GB"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endParaRPr>
          </a:p>
        </p:txBody>
      </p:sp>
      <p:sp>
        <p:nvSpPr>
          <p:cNvPr id="12" name="PlaceHolder 2">
            <a:extLst>
              <a:ext uri="{FF2B5EF4-FFF2-40B4-BE49-F238E27FC236}">
                <a16:creationId xmlns:a16="http://schemas.microsoft.com/office/drawing/2014/main" id="{4E87A864-6CEC-DAEF-02AF-7D5A4F25237F}"/>
              </a:ext>
            </a:extLst>
          </p:cNvPr>
          <p:cNvSpPr>
            <a:spLocks noGrp="1"/>
          </p:cNvSpPr>
          <p:nvPr/>
        </p:nvSpPr>
        <p:spPr>
          <a:xfrm>
            <a:off x="4224426" y="1732149"/>
            <a:ext cx="5082540" cy="2452661"/>
          </a:xfrm>
          <a:prstGeom prst="rect">
            <a:avLst/>
          </a:prstGeom>
          <a:noFill/>
          <a:ln w="0">
            <a:noFill/>
          </a:ln>
        </p:spPr>
        <p:txBody>
          <a:bodyPr lIns="0" tIns="0" rIns="0" bIns="0" anchor="t">
            <a:noAutofit/>
          </a:bodyPr>
          <a:lstStyle>
            <a:lvl1pPr/>
            <a:lvl2pPr/>
            <a:lvl3pPr/>
            <a:lvl4pPr/>
            <a:lvl5pPr/>
            <a:lvl6pPr/>
            <a:lvl7pPr/>
            <a:lvl8pPr/>
            <a:lvl9pPr/>
          </a:lstStyle>
          <a:p>
            <a:pPr>
              <a:lnSpc>
                <a:spcPct val="100000"/>
              </a:lnSpc>
              <a:buNone/>
              <a:tabLst>
                <a:tab pos="0" algn="l"/>
              </a:tabLst>
            </a:pPr>
            <a:r>
              <a:rPr lang="en-IE" altLang="zh-CN" sz="1400" dirty="0">
                <a:latin typeface="Calibri" panose="020F0502020204030204" pitchFamily="34" charset="0"/>
                <a:cs typeface="Calibri" panose="020F0502020204030204" pitchFamily="34" charset="0"/>
              </a:rPr>
              <a:t>Build up 4 ECUs with different logic for the test. </a:t>
            </a:r>
          </a:p>
          <a:p>
            <a:pPr>
              <a:lnSpc>
                <a:spcPct val="100000"/>
              </a:lnSpc>
              <a:buNone/>
              <a:tabLst>
                <a:tab pos="0" algn="l"/>
              </a:tabLst>
            </a:pPr>
            <a:r>
              <a:rPr lang="en-IE" altLang="zh-CN" sz="1400" dirty="0">
                <a:latin typeface="Calibri" panose="020F0502020204030204" pitchFamily="34" charset="0"/>
                <a:cs typeface="Calibri" panose="020F0502020204030204" pitchFamily="34" charset="0"/>
              </a:rPr>
              <a:t>All ECUs: Generate Life signal to indicate that they are alive. periodically send status messages to report their status. </a:t>
            </a:r>
          </a:p>
          <a:p>
            <a:pPr>
              <a:lnSpc>
                <a:spcPct val="100000"/>
              </a:lnSpc>
              <a:buNone/>
              <a:tabLst>
                <a:tab pos="0" algn="l"/>
              </a:tabLst>
            </a:pPr>
            <a:endParaRPr lang="en-IE" altLang="zh-CN" sz="1400" dirty="0">
              <a:latin typeface="Calibri" panose="020F0502020204030204" pitchFamily="34" charset="0"/>
              <a:cs typeface="Calibri" panose="020F0502020204030204" pitchFamily="34" charset="0"/>
            </a:endParaRPr>
          </a:p>
          <a:p>
            <a:pPr>
              <a:lnSpc>
                <a:spcPct val="100000"/>
              </a:lnSpc>
              <a:buNone/>
              <a:tabLst>
                <a:tab pos="0" algn="l"/>
              </a:tabLst>
            </a:pPr>
            <a:r>
              <a:rPr lang="en-IE" altLang="zh-CN" sz="1400" b="1" dirty="0">
                <a:latin typeface="Calibri" panose="020F0502020204030204" pitchFamily="34" charset="0"/>
                <a:cs typeface="Calibri" panose="020F0502020204030204" pitchFamily="34" charset="0"/>
              </a:rPr>
              <a:t>ECU1: </a:t>
            </a:r>
            <a:r>
              <a:rPr lang="en-IE" altLang="zh-CN" sz="1400" dirty="0">
                <a:latin typeface="Calibri" panose="020F0502020204030204" pitchFamily="34" charset="0"/>
                <a:cs typeface="Calibri" panose="020F0502020204030204" pitchFamily="34" charset="0"/>
              </a:rPr>
              <a:t>Control Engines, transmission unit and brake unit. </a:t>
            </a:r>
          </a:p>
          <a:p>
            <a:pPr>
              <a:lnSpc>
                <a:spcPct val="100000"/>
              </a:lnSpc>
              <a:buNone/>
              <a:tabLst>
                <a:tab pos="0" algn="l"/>
              </a:tabLst>
            </a:pPr>
            <a:r>
              <a:rPr lang="en-IE" altLang="zh-CN" sz="1400" b="1" dirty="0">
                <a:latin typeface="Calibri" panose="020F0502020204030204" pitchFamily="34" charset="0"/>
                <a:cs typeface="Calibri" panose="020F0502020204030204" pitchFamily="34" charset="0"/>
              </a:rPr>
              <a:t>ECU2: </a:t>
            </a:r>
            <a:r>
              <a:rPr lang="en-IE" altLang="zh-CN" sz="1400" dirty="0">
                <a:latin typeface="Calibri" panose="020F0502020204030204" pitchFamily="34" charset="0"/>
                <a:cs typeface="Calibri" panose="020F0502020204030204" pitchFamily="34" charset="0"/>
              </a:rPr>
              <a:t>Control Airbags and Steering Lights. </a:t>
            </a:r>
          </a:p>
          <a:p>
            <a:pPr>
              <a:lnSpc>
                <a:spcPct val="100000"/>
              </a:lnSpc>
              <a:buNone/>
              <a:tabLst>
                <a:tab pos="0" algn="l"/>
              </a:tabLst>
            </a:pPr>
            <a:r>
              <a:rPr lang="en-IE" altLang="zh-CN" sz="1400" b="1" dirty="0">
                <a:latin typeface="Calibri" panose="020F0502020204030204" pitchFamily="34" charset="0"/>
                <a:cs typeface="Calibri" panose="020F0502020204030204" pitchFamily="34" charset="0"/>
              </a:rPr>
              <a:t>ECU3: </a:t>
            </a:r>
            <a:r>
              <a:rPr lang="en-IE" altLang="zh-CN" sz="1400" dirty="0">
                <a:latin typeface="Calibri" panose="020F0502020204030204" pitchFamily="34" charset="0"/>
                <a:cs typeface="Calibri" panose="020F0502020204030204" pitchFamily="34" charset="0"/>
              </a:rPr>
              <a:t>Physical IO inputs, receive the signal from the sensors like Collision detector, brake detector, Lights control switches </a:t>
            </a:r>
          </a:p>
          <a:p>
            <a:pPr>
              <a:lnSpc>
                <a:spcPct val="100000"/>
              </a:lnSpc>
              <a:buNone/>
              <a:tabLst>
                <a:tab pos="0" algn="l"/>
              </a:tabLst>
            </a:pPr>
            <a:r>
              <a:rPr lang="en-IE" altLang="zh-CN" sz="1400" b="1" dirty="0">
                <a:latin typeface="Calibri" panose="020F0502020204030204" pitchFamily="34" charset="0"/>
                <a:cs typeface="Calibri" panose="020F0502020204030204" pitchFamily="34" charset="0"/>
              </a:rPr>
              <a:t>ECU4: </a:t>
            </a:r>
            <a:r>
              <a:rPr lang="en-IE" altLang="zh-CN" sz="1400" dirty="0">
                <a:latin typeface="Calibri" panose="020F0502020204030204" pitchFamily="34" charset="0"/>
                <a:cs typeface="Calibri" panose="020F0502020204030204" pitchFamily="34" charset="0"/>
              </a:rPr>
              <a:t>Control Front light and back light of the car.</a:t>
            </a:r>
          </a:p>
          <a:p>
            <a:pPr>
              <a:lnSpc>
                <a:spcPct val="100000"/>
              </a:lnSpc>
              <a:buNone/>
              <a:tabLst>
                <a:tab pos="0" algn="l"/>
              </a:tabLst>
            </a:pPr>
            <a:endParaRPr lang="en-IE" altLang="zh-CN" sz="1400" dirty="0">
              <a:latin typeface="Calibri" panose="020F0502020204030204" pitchFamily="34" charset="0"/>
              <a:cs typeface="Calibri" panose="020F0502020204030204" pitchFamily="34" charset="0"/>
            </a:endParaRPr>
          </a:p>
          <a:p>
            <a:pPr>
              <a:lnSpc>
                <a:spcPct val="100000"/>
              </a:lnSpc>
              <a:buNone/>
              <a:tabLst>
                <a:tab pos="0" algn="l"/>
              </a:tabLst>
            </a:pPr>
            <a:r>
              <a:rPr lang="en-IE" altLang="zh-CN" sz="1400" dirty="0">
                <a:latin typeface="Calibri" panose="020F0502020204030204" pitchFamily="34" charset="0"/>
                <a:cs typeface="Calibri" panose="020F0502020204030204" pitchFamily="34" charset="0"/>
              </a:rPr>
              <a:t>All the ECUs communicate with CAN bus.</a:t>
            </a:r>
            <a:endParaRPr lang="en-US" altLang="en-GB" sz="1400" strike="noStrike" spc="-1" dirty="0">
              <a:solidFill>
                <a:srgbClr val="000000"/>
              </a:solidFill>
              <a:latin typeface="Calibri" panose="020F0502020204030204" pitchFamily="34" charset="0"/>
              <a:ea typeface="微软雅黑" panose="020B0503020204020204" charset="-122"/>
              <a:cs typeface="Calibri" panose="020F0502020204030204" pitchFamily="34" charset="0"/>
            </a:endParaRPr>
          </a:p>
        </p:txBody>
      </p:sp>
    </p:spTree>
    <p:extLst>
      <p:ext uri="{BB962C8B-B14F-4D97-AF65-F5344CB8AC3E}">
        <p14:creationId xmlns:p14="http://schemas.microsoft.com/office/powerpoint/2010/main" val="853818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PlaceHolder 1"/>
          <p:cNvSpPr>
            <a:spLocks noGrp="1"/>
          </p:cNvSpPr>
          <p:nvPr>
            <p:ph type="title"/>
          </p:nvPr>
        </p:nvSpPr>
        <p:spPr>
          <a:xfrm>
            <a:off x="828720" y="270000"/>
            <a:ext cx="7499880" cy="420120"/>
          </a:xfrm>
          <a:prstGeom prst="rect">
            <a:avLst/>
          </a:prstGeom>
          <a:noFill/>
          <a:ln w="0">
            <a:noFill/>
          </a:ln>
        </p:spPr>
        <p:txBody>
          <a:bodyPr lIns="0" tIns="0" rIns="0" bIns="0" anchor="b">
            <a:noAutofit/>
          </a:bodyPr>
          <a:lstStyle/>
          <a:p>
            <a:pPr>
              <a:lnSpc>
                <a:spcPct val="100000"/>
              </a:lnSpc>
              <a:buNone/>
            </a:pPr>
            <a:r>
              <a:rPr lang="en-US" altLang="zh-CN" sz="2600" b="1" strike="noStrike" spc="-1" dirty="0">
                <a:solidFill>
                  <a:srgbClr val="000000"/>
                </a:solidFill>
                <a:latin typeface="Calibri" panose="020F0502020204030204"/>
                <a:ea typeface="微软雅黑" panose="020B0503020204020204" charset="-122"/>
              </a:rPr>
              <a:t>Progress Review</a:t>
            </a:r>
            <a:endParaRPr lang="en-US" sz="2600" b="1" strike="noStrike" spc="-1" dirty="0">
              <a:solidFill>
                <a:srgbClr val="000000"/>
              </a:solidFill>
              <a:latin typeface="Calibri" panose="020F0502020204030204"/>
              <a:ea typeface="微软雅黑" panose="020B0503020204020204" charset="-122"/>
            </a:endParaRPr>
          </a:p>
        </p:txBody>
      </p:sp>
      <p:sp>
        <p:nvSpPr>
          <p:cNvPr id="259" name="PlaceHolder 2"/>
          <p:cNvSpPr>
            <a:spLocks noGrp="1"/>
          </p:cNvSpPr>
          <p:nvPr>
            <p:ph/>
          </p:nvPr>
        </p:nvSpPr>
        <p:spPr>
          <a:xfrm>
            <a:off x="828720" y="685800"/>
            <a:ext cx="7499880" cy="349920"/>
          </a:xfrm>
          <a:prstGeom prst="rect">
            <a:avLst/>
          </a:prstGeom>
          <a:noFill/>
          <a:ln w="0">
            <a:noFill/>
          </a:ln>
        </p:spPr>
        <p:txBody>
          <a:bodyPr lIns="0" tIns="0" rIns="0" bIns="0" anchor="t">
            <a:noAutofit/>
          </a:bodyPr>
          <a:lstStyle/>
          <a:p>
            <a:pPr>
              <a:spcBef>
                <a:spcPts val="1415"/>
              </a:spcBef>
              <a:tabLst>
                <a:tab pos="0" algn="l"/>
              </a:tabLst>
            </a:pPr>
            <a:r>
              <a:rPr lang="en-US" altLang="zh-CN" sz="2000" spc="-1" dirty="0">
                <a:solidFill>
                  <a:srgbClr val="000000"/>
                </a:solidFill>
                <a:latin typeface="Calibri" panose="020F0502020204030204"/>
                <a:ea typeface="微软雅黑" panose="020B0503020204020204" charset="-122"/>
              </a:rPr>
              <a:t>ECU Attack Test Platform</a:t>
            </a:r>
            <a:endParaRPr lang="en-GB" altLang="zh-CN" sz="2000" b="0" strike="noStrike" spc="-1" dirty="0">
              <a:solidFill>
                <a:srgbClr val="000000"/>
              </a:solidFill>
              <a:latin typeface="Calibri" panose="020F0502020204030204"/>
              <a:ea typeface="微软雅黑" panose="020B0503020204020204" charset="-122"/>
            </a:endParaRPr>
          </a:p>
        </p:txBody>
      </p:sp>
      <p:sp>
        <p:nvSpPr>
          <p:cNvPr id="260" name="PlaceHolder 3"/>
          <p:cNvSpPr>
            <a:spLocks noGrp="1"/>
          </p:cNvSpPr>
          <p:nvPr>
            <p:ph type="sldNum" idx="7"/>
          </p:nvPr>
        </p:nvSpPr>
        <p:spPr>
          <a:xfrm>
            <a:off x="8039520" y="4881240"/>
            <a:ext cx="289080" cy="190800"/>
          </a:xfrm>
          <a:prstGeom prst="rect">
            <a:avLst/>
          </a:prstGeom>
          <a:noFill/>
          <a:ln w="0">
            <a:noFill/>
          </a:ln>
        </p:spPr>
        <p:txBody>
          <a:bodyPr lIns="0" tIns="0" rIns="0" bIns="0" anchor="b">
            <a:noAutofit/>
          </a:bodyPr>
          <a:lstStyle>
            <a:lvl1pPr algn="r">
              <a:lnSpc>
                <a:spcPct val="100000"/>
              </a:lnSpc>
              <a:buNone/>
              <a:defRPr lang="en-GB" sz="1000" b="0" strike="noStrike" spc="-1">
                <a:solidFill>
                  <a:srgbClr val="FFFFFF"/>
                </a:solidFill>
                <a:latin typeface="Calibri" panose="020F0502020204030204"/>
                <a:ea typeface="微软雅黑" panose="020B0503020204020204" charset="-122"/>
              </a:defRPr>
            </a:lvl1pPr>
          </a:lstStyle>
          <a:p>
            <a:pPr algn="r">
              <a:lnSpc>
                <a:spcPct val="100000"/>
              </a:lnSpc>
              <a:buNone/>
            </a:pPr>
            <a:fld id="{B352B483-A3ED-42EB-AAC2-7D5CA5D6B208}" type="slidenum">
              <a:rPr lang="en-GB" sz="1000" b="0" strike="noStrike" spc="-1">
                <a:solidFill>
                  <a:srgbClr val="FFFFFF"/>
                </a:solidFill>
                <a:latin typeface="Calibri" panose="020F0502020204030204"/>
                <a:ea typeface="微软雅黑" panose="020B0503020204020204" charset="-122"/>
              </a:rPr>
              <a:t>11</a:t>
            </a:fld>
            <a:endParaRPr lang="en-IE" sz="1000" b="0" strike="noStrike" spc="-1">
              <a:latin typeface="Times New Roman" panose="02020603050405020304"/>
            </a:endParaRPr>
          </a:p>
        </p:txBody>
      </p:sp>
      <p:pic>
        <p:nvPicPr>
          <p:cNvPr id="2" name="图片 6" descr="image">
            <a:extLst>
              <a:ext uri="{FF2B5EF4-FFF2-40B4-BE49-F238E27FC236}">
                <a16:creationId xmlns:a16="http://schemas.microsoft.com/office/drawing/2014/main" id="{E4552A14-F13E-CF50-144E-E2987123C762}"/>
              </a:ext>
            </a:extLst>
          </p:cNvPr>
          <p:cNvPicPr>
            <a:picLocks noChangeAspect="1"/>
          </p:cNvPicPr>
          <p:nvPr/>
        </p:nvPicPr>
        <p:blipFill>
          <a:blip r:embed="rId3"/>
          <a:stretch>
            <a:fillRect/>
          </a:stretch>
        </p:blipFill>
        <p:spPr>
          <a:xfrm>
            <a:off x="251460" y="1131570"/>
            <a:ext cx="4533900" cy="3477895"/>
          </a:xfrm>
          <a:prstGeom prst="rect">
            <a:avLst/>
          </a:prstGeom>
        </p:spPr>
      </p:pic>
      <p:pic>
        <p:nvPicPr>
          <p:cNvPr id="3" name="Picture 2">
            <a:extLst>
              <a:ext uri="{FF2B5EF4-FFF2-40B4-BE49-F238E27FC236}">
                <a16:creationId xmlns:a16="http://schemas.microsoft.com/office/drawing/2014/main" id="{2EB907D2-5B12-4CC4-2F9D-61EAB85F5C2C}"/>
              </a:ext>
            </a:extLst>
          </p:cNvPr>
          <p:cNvPicPr>
            <a:picLocks noChangeAspect="1"/>
          </p:cNvPicPr>
          <p:nvPr/>
        </p:nvPicPr>
        <p:blipFill>
          <a:blip r:embed="rId4"/>
          <a:stretch>
            <a:fillRect/>
          </a:stretch>
        </p:blipFill>
        <p:spPr>
          <a:xfrm>
            <a:off x="5796800" y="1247005"/>
            <a:ext cx="2310297" cy="2130396"/>
          </a:xfrm>
          <a:prstGeom prst="rect">
            <a:avLst/>
          </a:prstGeom>
        </p:spPr>
      </p:pic>
      <p:pic>
        <p:nvPicPr>
          <p:cNvPr id="5" name="Picture 4" descr="A black background with white text&#10;&#10;Description automatically generated">
            <a:extLst>
              <a:ext uri="{FF2B5EF4-FFF2-40B4-BE49-F238E27FC236}">
                <a16:creationId xmlns:a16="http://schemas.microsoft.com/office/drawing/2014/main" id="{AC205347-B996-D6FF-8C91-70817DE2D2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64852" y="3457831"/>
            <a:ext cx="1827688" cy="676596"/>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525ACF15-B921-880E-77BC-99B7B2350597}"/>
              </a:ext>
            </a:extLst>
          </p:cNvPr>
          <p:cNvPicPr>
            <a:picLocks noChangeAspect="1"/>
          </p:cNvPicPr>
          <p:nvPr/>
        </p:nvPicPr>
        <p:blipFill rotWithShape="1">
          <a:blip r:embed="rId6">
            <a:extLst>
              <a:ext uri="{28A0092B-C50C-407E-A947-70E740481C1C}">
                <a14:useLocalDpi xmlns:a14="http://schemas.microsoft.com/office/drawing/2010/main" val="0"/>
              </a:ext>
            </a:extLst>
          </a:blip>
          <a:srcRect t="-2719" b="26546"/>
          <a:stretch/>
        </p:blipFill>
        <p:spPr>
          <a:xfrm>
            <a:off x="4923076" y="3415963"/>
            <a:ext cx="2004060" cy="711036"/>
          </a:xfrm>
          <a:prstGeom prst="rect">
            <a:avLst/>
          </a:prstGeom>
        </p:spPr>
      </p:pic>
      <p:sp>
        <p:nvSpPr>
          <p:cNvPr id="8" name="PlaceHolder 2">
            <a:extLst>
              <a:ext uri="{FF2B5EF4-FFF2-40B4-BE49-F238E27FC236}">
                <a16:creationId xmlns:a16="http://schemas.microsoft.com/office/drawing/2014/main" id="{17249EC5-B4A3-B44E-CC5C-9F8B0F98942E}"/>
              </a:ext>
            </a:extLst>
          </p:cNvPr>
          <p:cNvSpPr>
            <a:spLocks noGrp="1"/>
          </p:cNvSpPr>
          <p:nvPr/>
        </p:nvSpPr>
        <p:spPr>
          <a:xfrm>
            <a:off x="5958678" y="4204745"/>
            <a:ext cx="3746500" cy="349885"/>
          </a:xfrm>
          <a:prstGeom prst="rect">
            <a:avLst/>
          </a:prstGeom>
          <a:noFill/>
          <a:ln w="0">
            <a:noFill/>
          </a:ln>
        </p:spPr>
        <p:txBody>
          <a:bodyPr lIns="0" tIns="0" rIns="0" bIns="0" anchor="t">
            <a:noAutofit/>
          </a:bodyPr>
          <a:lstStyle>
            <a:lvl1pPr/>
            <a:lvl2pPr/>
            <a:lvl3pPr/>
            <a:lvl4pPr/>
            <a:lvl5pPr/>
            <a:lvl6pPr/>
            <a:lvl7pPr/>
            <a:lvl8pPr/>
            <a:lvl9pPr/>
          </a:lstStyle>
          <a:p>
            <a:pPr algn="ctr">
              <a:lnSpc>
                <a:spcPct val="100000"/>
              </a:lnSpc>
              <a:buNone/>
              <a:tabLst>
                <a:tab pos="0" algn="l"/>
              </a:tabLst>
            </a:pPr>
            <a:r>
              <a:rPr lang="en-US" sz="1400" b="1" strike="noStrike" spc="-1" dirty="0">
                <a:solidFill>
                  <a:srgbClr val="000000"/>
                </a:solidFill>
                <a:latin typeface="Calibri" panose="020F0502020204030204"/>
                <a:ea typeface="微软雅黑" panose="020B0503020204020204" charset="-122"/>
              </a:rPr>
              <a:t>Labeled data</a:t>
            </a:r>
          </a:p>
          <a:p>
            <a:pPr algn="ctr">
              <a:lnSpc>
                <a:spcPct val="100000"/>
              </a:lnSpc>
              <a:buNone/>
              <a:tabLst>
                <a:tab pos="0" algn="l"/>
              </a:tabLst>
            </a:pPr>
            <a:r>
              <a:rPr lang="en-US" sz="1400" b="1" strike="noStrike" spc="-1" dirty="0">
                <a:solidFill>
                  <a:srgbClr val="000000"/>
                </a:solidFill>
                <a:latin typeface="Calibri" panose="020F0502020204030204"/>
                <a:ea typeface="微软雅黑" panose="020B0503020204020204" charset="-122"/>
              </a:rPr>
              <a:t>for training</a:t>
            </a:r>
            <a:endParaRPr lang="en-GB" sz="1400" b="1" strike="noStrike" spc="-1" dirty="0">
              <a:solidFill>
                <a:srgbClr val="000000"/>
              </a:solidFill>
              <a:latin typeface="Calibri" panose="020F0502020204030204"/>
              <a:ea typeface="微软雅黑" panose="020B0503020204020204" charset="-122"/>
            </a:endParaRPr>
          </a:p>
        </p:txBody>
      </p:sp>
      <p:sp>
        <p:nvSpPr>
          <p:cNvPr id="9" name="PlaceHolder 2">
            <a:extLst>
              <a:ext uri="{FF2B5EF4-FFF2-40B4-BE49-F238E27FC236}">
                <a16:creationId xmlns:a16="http://schemas.microsoft.com/office/drawing/2014/main" id="{738B0E26-840A-5424-F34F-A11ED42B203F}"/>
              </a:ext>
            </a:extLst>
          </p:cNvPr>
          <p:cNvSpPr>
            <a:spLocks noGrp="1"/>
          </p:cNvSpPr>
          <p:nvPr/>
        </p:nvSpPr>
        <p:spPr>
          <a:xfrm>
            <a:off x="4136601" y="4218564"/>
            <a:ext cx="3746500" cy="349885"/>
          </a:xfrm>
          <a:prstGeom prst="rect">
            <a:avLst/>
          </a:prstGeom>
          <a:noFill/>
          <a:ln w="0">
            <a:noFill/>
          </a:ln>
        </p:spPr>
        <p:txBody>
          <a:bodyPr lIns="0" tIns="0" rIns="0" bIns="0" anchor="t">
            <a:noAutofit/>
          </a:bodyPr>
          <a:lstStyle>
            <a:lvl1pPr/>
            <a:lvl2pPr/>
            <a:lvl3pPr/>
            <a:lvl4pPr/>
            <a:lvl5pPr/>
            <a:lvl6pPr/>
            <a:lvl7pPr/>
            <a:lvl8pPr/>
            <a:lvl9pPr/>
          </a:lstStyle>
          <a:p>
            <a:pPr algn="ctr">
              <a:lnSpc>
                <a:spcPct val="100000"/>
              </a:lnSpc>
              <a:buNone/>
              <a:tabLst>
                <a:tab pos="0" algn="l"/>
              </a:tabLst>
            </a:pPr>
            <a:r>
              <a:rPr lang="en-US" sz="1400" b="1" strike="noStrike" spc="-1" dirty="0">
                <a:solidFill>
                  <a:srgbClr val="000000"/>
                </a:solidFill>
                <a:latin typeface="Calibri" panose="020F0502020204030204"/>
                <a:ea typeface="微软雅黑" panose="020B0503020204020204" charset="-122"/>
              </a:rPr>
              <a:t>Attack</a:t>
            </a:r>
          </a:p>
          <a:p>
            <a:pPr algn="ctr">
              <a:lnSpc>
                <a:spcPct val="100000"/>
              </a:lnSpc>
              <a:buNone/>
              <a:tabLst>
                <a:tab pos="0" algn="l"/>
              </a:tabLst>
            </a:pPr>
            <a:r>
              <a:rPr lang="en-US" sz="1400" b="1" spc="-1" dirty="0">
                <a:solidFill>
                  <a:srgbClr val="000000"/>
                </a:solidFill>
                <a:latin typeface="Calibri" panose="020F0502020204030204"/>
                <a:ea typeface="微软雅黑" panose="020B0503020204020204" charset="-122"/>
              </a:rPr>
              <a:t>Sequence</a:t>
            </a:r>
            <a:endParaRPr lang="en-GB" sz="1400" b="1" strike="noStrike" spc="-1" dirty="0">
              <a:solidFill>
                <a:srgbClr val="000000"/>
              </a:solidFill>
              <a:latin typeface="Calibri" panose="020F0502020204030204"/>
              <a:ea typeface="微软雅黑" panose="020B0503020204020204" charset="-122"/>
            </a:endParaRPr>
          </a:p>
        </p:txBody>
      </p:sp>
    </p:spTree>
    <p:extLst>
      <p:ext uri="{BB962C8B-B14F-4D97-AF65-F5344CB8AC3E}">
        <p14:creationId xmlns:p14="http://schemas.microsoft.com/office/powerpoint/2010/main" val="2267369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PlaceHolder 1"/>
          <p:cNvSpPr>
            <a:spLocks noGrp="1"/>
          </p:cNvSpPr>
          <p:nvPr>
            <p:ph type="title"/>
          </p:nvPr>
        </p:nvSpPr>
        <p:spPr>
          <a:xfrm>
            <a:off x="828720" y="270000"/>
            <a:ext cx="7499880" cy="420120"/>
          </a:xfrm>
          <a:prstGeom prst="rect">
            <a:avLst/>
          </a:prstGeom>
          <a:noFill/>
          <a:ln w="0">
            <a:noFill/>
          </a:ln>
        </p:spPr>
        <p:txBody>
          <a:bodyPr lIns="0" tIns="0" rIns="0" bIns="0" anchor="b">
            <a:noAutofit/>
          </a:bodyPr>
          <a:lstStyle/>
          <a:p>
            <a:pPr>
              <a:lnSpc>
                <a:spcPct val="100000"/>
              </a:lnSpc>
              <a:buNone/>
            </a:pPr>
            <a:r>
              <a:rPr lang="en-US" altLang="zh-CN" sz="26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Progress Review</a:t>
            </a:r>
            <a:endParaRPr lang="en-IE" sz="2600" b="0" strike="noStrike" spc="-1" dirty="0">
              <a:latin typeface="Calibri" panose="020F0502020204030204" pitchFamily="34" charset="0"/>
              <a:cs typeface="Calibri" panose="020F0502020204030204" pitchFamily="34" charset="0"/>
            </a:endParaRPr>
          </a:p>
        </p:txBody>
      </p:sp>
      <p:sp>
        <p:nvSpPr>
          <p:cNvPr id="259" name="PlaceHolder 2"/>
          <p:cNvSpPr>
            <a:spLocks noGrp="1"/>
          </p:cNvSpPr>
          <p:nvPr>
            <p:ph/>
          </p:nvPr>
        </p:nvSpPr>
        <p:spPr>
          <a:xfrm>
            <a:off x="828720" y="685800"/>
            <a:ext cx="7499880" cy="349920"/>
          </a:xfrm>
          <a:prstGeom prst="rect">
            <a:avLst/>
          </a:prstGeom>
          <a:noFill/>
          <a:ln w="0">
            <a:noFill/>
          </a:ln>
        </p:spPr>
        <p:txBody>
          <a:bodyPr lIns="0" tIns="0" rIns="0" bIns="0" anchor="t">
            <a:noAutofit/>
          </a:bodyPr>
          <a:lstStyle/>
          <a:p>
            <a:pPr>
              <a:lnSpc>
                <a:spcPct val="100000"/>
              </a:lnSpc>
              <a:spcBef>
                <a:spcPts val="1415"/>
              </a:spcBef>
              <a:buNone/>
              <a:tabLst>
                <a:tab pos="0" algn="l"/>
              </a:tabLst>
            </a:pPr>
            <a:r>
              <a:rPr lang="en-GB" sz="2000" b="0"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Model and performance</a:t>
            </a:r>
            <a:endParaRPr lang="en-IE" sz="2000" b="0" strike="noStrike" spc="-1" dirty="0">
              <a:latin typeface="Calibri" panose="020F0502020204030204" pitchFamily="34" charset="0"/>
              <a:cs typeface="Calibri" panose="020F0502020204030204" pitchFamily="34" charset="0"/>
            </a:endParaRPr>
          </a:p>
        </p:txBody>
      </p:sp>
      <p:sp>
        <p:nvSpPr>
          <p:cNvPr id="260" name="PlaceHolder 3"/>
          <p:cNvSpPr>
            <a:spLocks noGrp="1"/>
          </p:cNvSpPr>
          <p:nvPr>
            <p:ph type="sldNum" idx="7"/>
          </p:nvPr>
        </p:nvSpPr>
        <p:spPr>
          <a:xfrm>
            <a:off x="8039520" y="4881240"/>
            <a:ext cx="289080" cy="190800"/>
          </a:xfrm>
          <a:prstGeom prst="rect">
            <a:avLst/>
          </a:prstGeom>
          <a:noFill/>
          <a:ln w="0">
            <a:noFill/>
          </a:ln>
        </p:spPr>
        <p:txBody>
          <a:bodyPr lIns="0" tIns="0" rIns="0" bIns="0" anchor="b">
            <a:noAutofit/>
          </a:bodyPr>
          <a:lstStyle>
            <a:lvl1pPr algn="r">
              <a:lnSpc>
                <a:spcPct val="100000"/>
              </a:lnSpc>
              <a:buNone/>
              <a:defRPr lang="en-GB" sz="1000" b="0" strike="noStrike" spc="-1">
                <a:solidFill>
                  <a:srgbClr val="FFFFFF"/>
                </a:solidFill>
                <a:latin typeface="Calibri" panose="020F0502020204030204"/>
                <a:ea typeface="微软雅黑" panose="020B0503020204020204" charset="-122"/>
              </a:defRPr>
            </a:lvl1pPr>
          </a:lstStyle>
          <a:p>
            <a:pPr algn="r">
              <a:lnSpc>
                <a:spcPct val="100000"/>
              </a:lnSpc>
              <a:buNone/>
            </a:pPr>
            <a:fld id="{B352B483-A3ED-42EB-AAC2-7D5CA5D6B208}" type="slidenum">
              <a:rPr lang="en-GB" sz="1000" b="0" strike="noStrike" spc="-1">
                <a:solidFill>
                  <a:srgbClr val="FFFFFF"/>
                </a:solidFill>
                <a:latin typeface="Calibri" panose="020F0502020204030204" pitchFamily="34" charset="0"/>
                <a:cs typeface="Calibri" panose="020F0502020204030204" pitchFamily="34" charset="0"/>
              </a:rPr>
              <a:t>12</a:t>
            </a:fld>
            <a:endParaRPr lang="en-IE" sz="1000" b="0" strike="noStrike" spc="-1">
              <a:latin typeface="Calibri" panose="020F0502020204030204" pitchFamily="34" charset="0"/>
              <a:cs typeface="Calibri" panose="020F0502020204030204" pitchFamily="34" charset="0"/>
            </a:endParaRPr>
          </a:p>
        </p:txBody>
      </p:sp>
      <p:pic>
        <p:nvPicPr>
          <p:cNvPr id="2" name="图片 1" descr="fig6_model_structure"/>
          <p:cNvPicPr>
            <a:picLocks noChangeAspect="1"/>
          </p:cNvPicPr>
          <p:nvPr/>
        </p:nvPicPr>
        <p:blipFill>
          <a:blip r:embed="rId3"/>
          <a:stretch>
            <a:fillRect/>
          </a:stretch>
        </p:blipFill>
        <p:spPr>
          <a:xfrm>
            <a:off x="1175523" y="1316699"/>
            <a:ext cx="3720465" cy="2180590"/>
          </a:xfrm>
          <a:prstGeom prst="rect">
            <a:avLst/>
          </a:prstGeom>
        </p:spPr>
      </p:pic>
      <p:pic>
        <p:nvPicPr>
          <p:cNvPr id="4" name="图片 3"/>
          <p:cNvPicPr>
            <a:picLocks noChangeAspect="1"/>
          </p:cNvPicPr>
          <p:nvPr/>
        </p:nvPicPr>
        <p:blipFill>
          <a:blip r:embed="rId4"/>
          <a:stretch>
            <a:fillRect/>
          </a:stretch>
        </p:blipFill>
        <p:spPr>
          <a:xfrm>
            <a:off x="5803445" y="1219201"/>
            <a:ext cx="2380615" cy="3086100"/>
          </a:xfrm>
          <a:prstGeom prst="rect">
            <a:avLst/>
          </a:prstGeom>
        </p:spPr>
      </p:pic>
      <p:sp>
        <p:nvSpPr>
          <p:cNvPr id="12" name="PlaceHolder 2"/>
          <p:cNvSpPr>
            <a:spLocks noGrp="1"/>
          </p:cNvSpPr>
          <p:nvPr/>
        </p:nvSpPr>
        <p:spPr>
          <a:xfrm>
            <a:off x="1118235" y="3651885"/>
            <a:ext cx="3427730" cy="349885"/>
          </a:xfrm>
          <a:prstGeom prst="rect">
            <a:avLst/>
          </a:prstGeom>
          <a:noFill/>
          <a:ln w="0">
            <a:noFill/>
          </a:ln>
        </p:spPr>
        <p:txBody>
          <a:bodyPr lIns="0" tIns="0" rIns="0" bIns="0" anchor="t">
            <a:noAutofit/>
          </a:bodyPr>
          <a:lstStyle>
            <a:lvl1pPr/>
            <a:lvl2pPr/>
            <a:lvl3pPr/>
            <a:lvl4pPr/>
            <a:lvl5pPr/>
            <a:lvl6pPr/>
            <a:lvl7pPr/>
            <a:lvl8pPr/>
            <a:lvl9pPr/>
          </a:lstStyle>
          <a:p>
            <a:pPr algn="ctr">
              <a:lnSpc>
                <a:spcPct val="100000"/>
              </a:lnSpc>
              <a:buNone/>
              <a:tabLst>
                <a:tab pos="0" algn="l"/>
              </a:tabLst>
            </a:pPr>
            <a:r>
              <a:rPr lang="en-GB"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M</a:t>
            </a:r>
            <a:r>
              <a:rPr lang="en-US" altLang="zh-CN" sz="1400" b="1" strike="noStrike" spc="-1" dirty="0" err="1">
                <a:solidFill>
                  <a:srgbClr val="000000"/>
                </a:solidFill>
                <a:latin typeface="Calibri" panose="020F0502020204030204" pitchFamily="34" charset="0"/>
                <a:ea typeface="微软雅黑" panose="020B0503020204020204" charset="-122"/>
                <a:cs typeface="Calibri" panose="020F0502020204030204" pitchFamily="34" charset="0"/>
              </a:rPr>
              <a:t>ature</a:t>
            </a:r>
            <a:endParaRPr lang="en-GB"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endParaRPr>
          </a:p>
          <a:p>
            <a:pPr algn="ctr">
              <a:lnSpc>
                <a:spcPct val="100000"/>
              </a:lnSpc>
              <a:buNone/>
              <a:tabLst>
                <a:tab pos="0" algn="l"/>
              </a:tabLst>
            </a:pPr>
            <a:r>
              <a:rPr lang="en-GB" sz="1400" b="1" strike="noStrike" spc="-1" dirty="0" err="1">
                <a:solidFill>
                  <a:srgbClr val="000000"/>
                </a:solidFill>
                <a:latin typeface="Calibri" panose="020F0502020204030204" pitchFamily="34" charset="0"/>
                <a:ea typeface="微软雅黑" panose="020B0503020204020204" charset="-122"/>
                <a:cs typeface="Calibri" panose="020F0502020204030204" pitchFamily="34" charset="0"/>
              </a:rPr>
              <a:t>Flexib</a:t>
            </a:r>
            <a:r>
              <a:rPr lang="en-US" altLang="en-GB"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le &amp;</a:t>
            </a:r>
            <a:r>
              <a:rPr lang="en-GB" sz="1400"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 </a:t>
            </a:r>
            <a:r>
              <a:rPr lang="en-US" altLang="en-GB"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D</a:t>
            </a:r>
            <a:r>
              <a:rPr lang="en-GB" sz="1400" b="1" strike="noStrike" spc="-1" dirty="0" err="1">
                <a:solidFill>
                  <a:srgbClr val="000000"/>
                </a:solidFill>
                <a:latin typeface="Calibri" panose="020F0502020204030204" pitchFamily="34" charset="0"/>
                <a:ea typeface="微软雅黑" panose="020B0503020204020204" charset="-122"/>
                <a:cs typeface="Calibri" panose="020F0502020204030204" pitchFamily="34" charset="0"/>
              </a:rPr>
              <a:t>eployable</a:t>
            </a:r>
            <a:r>
              <a:rPr lang="en-GB"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 </a:t>
            </a:r>
            <a:r>
              <a:rPr lang="en-US" altLang="en-GB"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&amp; H</a:t>
            </a:r>
            <a:r>
              <a:rPr lang="en-GB" sz="1400" b="1" strike="noStrike" spc="-1" dirty="0" err="1">
                <a:solidFill>
                  <a:srgbClr val="000000"/>
                </a:solidFill>
                <a:latin typeface="Calibri" panose="020F0502020204030204" pitchFamily="34" charset="0"/>
                <a:ea typeface="微软雅黑" panose="020B0503020204020204" charset="-122"/>
                <a:cs typeface="Calibri" panose="020F0502020204030204" pitchFamily="34" charset="0"/>
              </a:rPr>
              <a:t>igh</a:t>
            </a:r>
            <a:r>
              <a:rPr lang="en-GB"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-performance</a:t>
            </a:r>
          </a:p>
          <a:p>
            <a:pPr algn="ctr">
              <a:lnSpc>
                <a:spcPct val="100000"/>
              </a:lnSpc>
              <a:buNone/>
              <a:tabLst>
                <a:tab pos="0" algn="l"/>
              </a:tabLst>
            </a:pPr>
            <a:r>
              <a:rPr lang="en-GB"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 CAN bus </a:t>
            </a:r>
            <a:r>
              <a:rPr lang="en-US" altLang="en-GB"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A</a:t>
            </a:r>
            <a:r>
              <a:rPr lang="en-GB" sz="1400" b="1" strike="noStrike" spc="-1" dirty="0" err="1">
                <a:solidFill>
                  <a:srgbClr val="000000"/>
                </a:solidFill>
                <a:latin typeface="Calibri" panose="020F0502020204030204" pitchFamily="34" charset="0"/>
                <a:ea typeface="微软雅黑" panose="020B0503020204020204" charset="-122"/>
                <a:cs typeface="Calibri" panose="020F0502020204030204" pitchFamily="34" charset="0"/>
              </a:rPr>
              <a:t>ttack</a:t>
            </a:r>
            <a:r>
              <a:rPr lang="en-GB"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 detection model [1]</a:t>
            </a:r>
          </a:p>
        </p:txBody>
      </p:sp>
      <p:sp>
        <p:nvSpPr>
          <p:cNvPr id="3" name="矩形 20">
            <a:extLst>
              <a:ext uri="{FF2B5EF4-FFF2-40B4-BE49-F238E27FC236}">
                <a16:creationId xmlns:a16="http://schemas.microsoft.com/office/drawing/2014/main" id="{F77AC6D8-B7E6-D3FA-0F00-AF720FA5778B}"/>
              </a:ext>
            </a:extLst>
          </p:cNvPr>
          <p:cNvSpPr/>
          <p:nvPr/>
        </p:nvSpPr>
        <p:spPr>
          <a:xfrm>
            <a:off x="302276" y="4548465"/>
            <a:ext cx="8782895" cy="182079"/>
          </a:xfrm>
          <a:prstGeom prst="rect">
            <a:avLst/>
          </a:prstGeom>
          <a:solidFill>
            <a:schemeClr val="tx1">
              <a:lumMod val="50000"/>
              <a:lumOff val="50000"/>
              <a:alpha val="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normAutofit fontScale="40000" lnSpcReduction="20000"/>
          </a:bodyPr>
          <a:lstStyle/>
          <a:p>
            <a:pPr defTabSz="685324"/>
            <a:r>
              <a:rPr lang="en-IE" altLang="zh-CN" sz="1600" dirty="0">
                <a:solidFill>
                  <a:srgbClr val="1A1A1A"/>
                </a:solidFill>
                <a:latin typeface="Calibri" panose="020F0502020204030204" pitchFamily="34" charset="0"/>
                <a:cs typeface="Calibri" panose="020F0502020204030204" pitchFamily="34" charset="0"/>
              </a:rPr>
              <a:t>[1]  </a:t>
            </a:r>
            <a:r>
              <a:rPr lang="en-IE" altLang="zh-CN" sz="1600" dirty="0" err="1">
                <a:solidFill>
                  <a:srgbClr val="1A1A1A"/>
                </a:solidFill>
                <a:latin typeface="Calibri" panose="020F0502020204030204" pitchFamily="34" charset="0"/>
                <a:cs typeface="Calibri" panose="020F0502020204030204" pitchFamily="34" charset="0"/>
              </a:rPr>
              <a:t>Shashwat</a:t>
            </a:r>
            <a:r>
              <a:rPr lang="en-IE" altLang="zh-CN" sz="1600" dirty="0">
                <a:solidFill>
                  <a:srgbClr val="1A1A1A"/>
                </a:solidFill>
                <a:latin typeface="Calibri" panose="020F0502020204030204" pitchFamily="34" charset="0"/>
                <a:cs typeface="Calibri" panose="020F0502020204030204" pitchFamily="34" charset="0"/>
              </a:rPr>
              <a:t> Khandelwal and Shanker Shreejith. Exploring highly quantised neural networks for intrusion detection in automotive can. In 2023 33rd International Conference on Field-Programmable Logic and Applications (FPL), pages 235–241. IEEE, 2023</a:t>
            </a:r>
            <a:endParaRPr lang="zh-CN" altLang="en-US" sz="1600" dirty="0">
              <a:solidFill>
                <a:srgbClr val="1A1A1A"/>
              </a:solidFill>
              <a:latin typeface="Calibri" panose="020F0502020204030204" pitchFamily="34" charset="0"/>
              <a:cs typeface="Calibri" panose="020F0502020204030204" pitchFamily="34" charset="0"/>
            </a:endParaRPr>
          </a:p>
        </p:txBody>
      </p:sp>
      <p:sp>
        <p:nvSpPr>
          <p:cNvPr id="5" name="PlaceHolder 2">
            <a:extLst>
              <a:ext uri="{FF2B5EF4-FFF2-40B4-BE49-F238E27FC236}">
                <a16:creationId xmlns:a16="http://schemas.microsoft.com/office/drawing/2014/main" id="{2818C90A-31C5-2F46-796C-2F23E4614F4A}"/>
              </a:ext>
            </a:extLst>
          </p:cNvPr>
          <p:cNvSpPr>
            <a:spLocks noGrp="1"/>
          </p:cNvSpPr>
          <p:nvPr/>
        </p:nvSpPr>
        <p:spPr>
          <a:xfrm>
            <a:off x="-1052830" y="1715030"/>
            <a:ext cx="3427730" cy="349885"/>
          </a:xfrm>
          <a:prstGeom prst="rect">
            <a:avLst/>
          </a:prstGeom>
          <a:noFill/>
          <a:ln w="0">
            <a:noFill/>
          </a:ln>
        </p:spPr>
        <p:txBody>
          <a:bodyPr lIns="0" tIns="0" rIns="0" bIns="0" anchor="t">
            <a:noAutofit/>
          </a:bodyPr>
          <a:lstStyle>
            <a:lvl1pPr/>
            <a:lvl2pPr/>
            <a:lvl3pPr/>
            <a:lvl4pPr/>
            <a:lvl5pPr/>
            <a:lvl6pPr/>
            <a:lvl7pPr/>
            <a:lvl8pPr/>
            <a:lvl9pPr/>
          </a:lstStyle>
          <a:p>
            <a:pPr algn="ctr">
              <a:lnSpc>
                <a:spcPct val="100000"/>
              </a:lnSpc>
              <a:buNone/>
              <a:tabLst>
                <a:tab pos="0" algn="l"/>
              </a:tabLst>
            </a:pPr>
            <a:r>
              <a:rPr lang="en-US"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Successive</a:t>
            </a:r>
            <a:endParaRPr lang="en-US" sz="1400" b="1" spc="-1" dirty="0">
              <a:solidFill>
                <a:srgbClr val="000000"/>
              </a:solidFill>
              <a:latin typeface="Calibri" panose="020F0502020204030204" pitchFamily="34" charset="0"/>
              <a:ea typeface="微软雅黑" panose="020B0503020204020204" charset="-122"/>
              <a:cs typeface="Calibri" panose="020F0502020204030204" pitchFamily="34" charset="0"/>
            </a:endParaRPr>
          </a:p>
          <a:p>
            <a:pPr algn="ctr">
              <a:lnSpc>
                <a:spcPct val="100000"/>
              </a:lnSpc>
              <a:buNone/>
              <a:tabLst>
                <a:tab pos="0" algn="l"/>
              </a:tabLst>
            </a:pPr>
            <a:r>
              <a:rPr lang="en-US"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CAN Message</a:t>
            </a:r>
          </a:p>
          <a:p>
            <a:pPr algn="ctr">
              <a:lnSpc>
                <a:spcPct val="100000"/>
              </a:lnSpc>
              <a:buNone/>
              <a:tabLst>
                <a:tab pos="0" algn="l"/>
              </a:tabLst>
            </a:pPr>
            <a:r>
              <a:rPr lang="en-US" sz="1400" b="1" spc="-1" dirty="0">
                <a:solidFill>
                  <a:srgbClr val="000000"/>
                </a:solidFill>
                <a:latin typeface="Calibri" panose="020F0502020204030204" pitchFamily="34" charset="0"/>
                <a:ea typeface="微软雅黑" panose="020B0503020204020204" charset="-122"/>
                <a:cs typeface="Calibri" panose="020F0502020204030204" pitchFamily="34" charset="0"/>
              </a:rPr>
              <a:t>(ID + Payload)</a:t>
            </a:r>
            <a:endParaRPr lang="en-GB"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PlaceHolder 1"/>
          <p:cNvSpPr>
            <a:spLocks noGrp="1"/>
          </p:cNvSpPr>
          <p:nvPr>
            <p:ph type="title"/>
          </p:nvPr>
        </p:nvSpPr>
        <p:spPr>
          <a:xfrm>
            <a:off x="828720" y="270000"/>
            <a:ext cx="7499880" cy="420120"/>
          </a:xfrm>
          <a:prstGeom prst="rect">
            <a:avLst/>
          </a:prstGeom>
          <a:noFill/>
          <a:ln w="0">
            <a:noFill/>
          </a:ln>
        </p:spPr>
        <p:txBody>
          <a:bodyPr lIns="0" tIns="0" rIns="0" bIns="0" anchor="b">
            <a:noAutofit/>
          </a:bodyPr>
          <a:lstStyle/>
          <a:p>
            <a:pPr>
              <a:lnSpc>
                <a:spcPct val="100000"/>
              </a:lnSpc>
              <a:buNone/>
            </a:pPr>
            <a:r>
              <a:rPr lang="en-US" altLang="zh-CN" sz="2600" b="1" strike="noStrike" spc="-1" dirty="0">
                <a:solidFill>
                  <a:srgbClr val="000000"/>
                </a:solidFill>
                <a:latin typeface="Calibri" panose="020F0502020204030204"/>
                <a:ea typeface="微软雅黑" panose="020B0503020204020204" charset="-122"/>
              </a:rPr>
              <a:t>Progress Review</a:t>
            </a:r>
            <a:endParaRPr lang="en-IE" sz="2600" b="0" strike="noStrike" spc="-1" dirty="0">
              <a:latin typeface="Arial" panose="020B0604020202020204"/>
            </a:endParaRPr>
          </a:p>
        </p:txBody>
      </p:sp>
      <p:sp>
        <p:nvSpPr>
          <p:cNvPr id="260" name="PlaceHolder 3"/>
          <p:cNvSpPr>
            <a:spLocks noGrp="1"/>
          </p:cNvSpPr>
          <p:nvPr>
            <p:ph type="sldNum" idx="7"/>
          </p:nvPr>
        </p:nvSpPr>
        <p:spPr>
          <a:xfrm>
            <a:off x="8039520" y="4881240"/>
            <a:ext cx="289080" cy="190800"/>
          </a:xfrm>
          <a:prstGeom prst="rect">
            <a:avLst/>
          </a:prstGeom>
          <a:noFill/>
          <a:ln w="0">
            <a:noFill/>
          </a:ln>
        </p:spPr>
        <p:txBody>
          <a:bodyPr lIns="0" tIns="0" rIns="0" bIns="0" anchor="b">
            <a:noAutofit/>
          </a:bodyPr>
          <a:lstStyle>
            <a:lvl1pPr algn="r">
              <a:lnSpc>
                <a:spcPct val="100000"/>
              </a:lnSpc>
              <a:buNone/>
              <a:defRPr lang="en-GB" sz="1000" b="0" strike="noStrike" spc="-1">
                <a:solidFill>
                  <a:srgbClr val="FFFFFF"/>
                </a:solidFill>
                <a:latin typeface="Calibri" panose="020F0502020204030204"/>
                <a:ea typeface="微软雅黑" panose="020B0503020204020204" charset="-122"/>
              </a:defRPr>
            </a:lvl1pPr>
          </a:lstStyle>
          <a:p>
            <a:pPr algn="r">
              <a:lnSpc>
                <a:spcPct val="100000"/>
              </a:lnSpc>
              <a:buNone/>
            </a:pPr>
            <a:fld id="{B352B483-A3ED-42EB-AAC2-7D5CA5D6B208}" type="slidenum">
              <a:rPr lang="en-GB" sz="1000" b="0" strike="noStrike" spc="-1">
                <a:solidFill>
                  <a:srgbClr val="FFFFFF"/>
                </a:solidFill>
                <a:latin typeface="Calibri" panose="020F0502020204030204"/>
                <a:ea typeface="微软雅黑" panose="020B0503020204020204" charset="-122"/>
              </a:rPr>
              <a:t>13</a:t>
            </a:fld>
            <a:endParaRPr lang="en-IE" sz="1000" b="0" strike="noStrike" spc="-1">
              <a:latin typeface="Times New Roman" panose="02020603050405020304"/>
            </a:endParaRPr>
          </a:p>
        </p:txBody>
      </p:sp>
      <p:sp>
        <p:nvSpPr>
          <p:cNvPr id="2" name="PlaceHolder 2">
            <a:extLst>
              <a:ext uri="{FF2B5EF4-FFF2-40B4-BE49-F238E27FC236}">
                <a16:creationId xmlns:a16="http://schemas.microsoft.com/office/drawing/2014/main" id="{96E11807-C0E0-274A-C3E7-E45E246F5E5B}"/>
              </a:ext>
            </a:extLst>
          </p:cNvPr>
          <p:cNvSpPr txBox="1">
            <a:spLocks/>
          </p:cNvSpPr>
          <p:nvPr/>
        </p:nvSpPr>
        <p:spPr>
          <a:xfrm>
            <a:off x="828720" y="685800"/>
            <a:ext cx="7499880" cy="349920"/>
          </a:xfrm>
          <a:prstGeom prst="rect">
            <a:avLst/>
          </a:prstGeom>
          <a:noFill/>
          <a:ln w="0">
            <a:noFill/>
          </a:ln>
        </p:spPr>
        <p:txBody>
          <a:bodyPr lIns="0" tIns="0" rIns="0" bIns="0" anchor="t">
            <a:noAutofit/>
          </a:bodyPr>
          <a:lstStyle/>
          <a:p>
            <a:pPr>
              <a:spcBef>
                <a:spcPts val="1415"/>
              </a:spcBef>
              <a:tabLst>
                <a:tab pos="0" algn="l"/>
              </a:tabLst>
            </a:pPr>
            <a:r>
              <a:rPr lang="en-GB" sz="2000" kern="0" spc="-1" dirty="0">
                <a:solidFill>
                  <a:srgbClr val="000000"/>
                </a:solidFill>
                <a:latin typeface="Calibri" panose="020F0502020204030204"/>
                <a:ea typeface="微软雅黑" panose="020B0503020204020204" charset="-122"/>
              </a:rPr>
              <a:t>Model integration and testing</a:t>
            </a:r>
            <a:endParaRPr lang="en-IE" sz="2000" kern="0" spc="-1" dirty="0">
              <a:solidFill>
                <a:sysClr val="windowText" lastClr="000000"/>
              </a:solidFill>
              <a:latin typeface="Arial" panose="020B0604020202020204"/>
            </a:endParaRPr>
          </a:p>
        </p:txBody>
      </p:sp>
      <p:pic>
        <p:nvPicPr>
          <p:cNvPr id="5" name="Picture 4">
            <a:extLst>
              <a:ext uri="{FF2B5EF4-FFF2-40B4-BE49-F238E27FC236}">
                <a16:creationId xmlns:a16="http://schemas.microsoft.com/office/drawing/2014/main" id="{2C15DEFF-656E-13F7-1127-8BCAD92D1A37}"/>
              </a:ext>
            </a:extLst>
          </p:cNvPr>
          <p:cNvPicPr>
            <a:picLocks noChangeAspect="1"/>
          </p:cNvPicPr>
          <p:nvPr/>
        </p:nvPicPr>
        <p:blipFill>
          <a:blip r:embed="rId3"/>
          <a:stretch>
            <a:fillRect/>
          </a:stretch>
        </p:blipFill>
        <p:spPr>
          <a:xfrm>
            <a:off x="1091849" y="3067215"/>
            <a:ext cx="2145523" cy="1329611"/>
          </a:xfrm>
          <a:prstGeom prst="rect">
            <a:avLst/>
          </a:prstGeom>
        </p:spPr>
      </p:pic>
      <p:pic>
        <p:nvPicPr>
          <p:cNvPr id="7" name="Picture 6">
            <a:extLst>
              <a:ext uri="{FF2B5EF4-FFF2-40B4-BE49-F238E27FC236}">
                <a16:creationId xmlns:a16="http://schemas.microsoft.com/office/drawing/2014/main" id="{7F3F8977-00D4-E004-A50E-B9A678C317FD}"/>
              </a:ext>
            </a:extLst>
          </p:cNvPr>
          <p:cNvPicPr>
            <a:picLocks noChangeAspect="1"/>
          </p:cNvPicPr>
          <p:nvPr/>
        </p:nvPicPr>
        <p:blipFill>
          <a:blip r:embed="rId4"/>
          <a:stretch>
            <a:fillRect/>
          </a:stretch>
        </p:blipFill>
        <p:spPr>
          <a:xfrm>
            <a:off x="5198898" y="3064518"/>
            <a:ext cx="2807126" cy="1329610"/>
          </a:xfrm>
          <a:prstGeom prst="rect">
            <a:avLst/>
          </a:prstGeom>
        </p:spPr>
      </p:pic>
      <p:sp>
        <p:nvSpPr>
          <p:cNvPr id="8" name="PlaceHolder 2">
            <a:extLst>
              <a:ext uri="{FF2B5EF4-FFF2-40B4-BE49-F238E27FC236}">
                <a16:creationId xmlns:a16="http://schemas.microsoft.com/office/drawing/2014/main" id="{5099D1CD-2C80-907A-D6C2-11C2F61AE879}"/>
              </a:ext>
            </a:extLst>
          </p:cNvPr>
          <p:cNvSpPr>
            <a:spLocks noGrp="1"/>
          </p:cNvSpPr>
          <p:nvPr/>
        </p:nvSpPr>
        <p:spPr>
          <a:xfrm>
            <a:off x="450745" y="4495045"/>
            <a:ext cx="3427730" cy="349885"/>
          </a:xfrm>
          <a:prstGeom prst="rect">
            <a:avLst/>
          </a:prstGeom>
          <a:noFill/>
          <a:ln w="0">
            <a:noFill/>
          </a:ln>
        </p:spPr>
        <p:txBody>
          <a:bodyPr lIns="0" tIns="0" rIns="0" bIns="0" anchor="t">
            <a:noAutofit/>
          </a:bodyPr>
          <a:lstStyle>
            <a:lvl1pPr/>
            <a:lvl2pPr/>
            <a:lvl3pPr/>
            <a:lvl4pPr/>
            <a:lvl5pPr/>
            <a:lvl6pPr/>
            <a:lvl7pPr/>
            <a:lvl8pPr/>
            <a:lvl9pPr/>
          </a:lstStyle>
          <a:p>
            <a:pPr algn="ctr">
              <a:lnSpc>
                <a:spcPct val="100000"/>
              </a:lnSpc>
              <a:spcBef>
                <a:spcPts val="1415"/>
              </a:spcBef>
              <a:buNone/>
              <a:tabLst>
                <a:tab pos="0" algn="l"/>
              </a:tabLst>
            </a:pPr>
            <a:r>
              <a:rPr lang="en-GB" sz="1400" b="1" spc="-1" dirty="0">
                <a:solidFill>
                  <a:srgbClr val="000000"/>
                </a:solidFill>
                <a:latin typeface="Calibri" panose="020F0502020204030204"/>
                <a:ea typeface="微软雅黑" panose="020B0503020204020204" charset="-122"/>
              </a:rPr>
              <a:t>Model data ILA capture</a:t>
            </a:r>
            <a:endParaRPr lang="en-GB" sz="1400" b="1" strike="noStrike" spc="-1" dirty="0">
              <a:solidFill>
                <a:srgbClr val="000000"/>
              </a:solidFill>
              <a:latin typeface="Calibri" panose="020F0502020204030204"/>
              <a:ea typeface="微软雅黑" panose="020B0503020204020204" charset="-122"/>
            </a:endParaRPr>
          </a:p>
        </p:txBody>
      </p:sp>
      <p:sp>
        <p:nvSpPr>
          <p:cNvPr id="9" name="PlaceHolder 2">
            <a:extLst>
              <a:ext uri="{FF2B5EF4-FFF2-40B4-BE49-F238E27FC236}">
                <a16:creationId xmlns:a16="http://schemas.microsoft.com/office/drawing/2014/main" id="{A0A212FC-B147-B0EA-66CF-022EF13CBA56}"/>
              </a:ext>
            </a:extLst>
          </p:cNvPr>
          <p:cNvSpPr>
            <a:spLocks noGrp="1"/>
          </p:cNvSpPr>
          <p:nvPr/>
        </p:nvSpPr>
        <p:spPr>
          <a:xfrm>
            <a:off x="4756330" y="4394128"/>
            <a:ext cx="3427730" cy="349885"/>
          </a:xfrm>
          <a:prstGeom prst="rect">
            <a:avLst/>
          </a:prstGeom>
          <a:noFill/>
          <a:ln w="0">
            <a:noFill/>
          </a:ln>
        </p:spPr>
        <p:txBody>
          <a:bodyPr lIns="0" tIns="0" rIns="0" bIns="0" anchor="t">
            <a:noAutofit/>
          </a:bodyPr>
          <a:lstStyle>
            <a:lvl1pPr/>
            <a:lvl2pPr/>
            <a:lvl3pPr/>
            <a:lvl4pPr/>
            <a:lvl5pPr/>
            <a:lvl6pPr/>
            <a:lvl7pPr/>
            <a:lvl8pPr/>
            <a:lvl9pPr/>
          </a:lstStyle>
          <a:p>
            <a:pPr algn="ctr">
              <a:lnSpc>
                <a:spcPct val="100000"/>
              </a:lnSpc>
              <a:spcBef>
                <a:spcPts val="1415"/>
              </a:spcBef>
              <a:buNone/>
              <a:tabLst>
                <a:tab pos="0" algn="l"/>
              </a:tabLst>
            </a:pPr>
            <a:r>
              <a:rPr lang="en-IE" sz="1400" b="1" spc="-1" dirty="0">
                <a:solidFill>
                  <a:srgbClr val="000000"/>
                </a:solidFill>
                <a:latin typeface="Calibri" panose="020F0502020204030204"/>
                <a:ea typeface="微软雅黑" panose="020B0503020204020204" charset="-122"/>
              </a:rPr>
              <a:t>Compare SW model with HW model</a:t>
            </a:r>
            <a:endParaRPr lang="en-GB" sz="1400" b="1" strike="noStrike" spc="-1" dirty="0">
              <a:solidFill>
                <a:srgbClr val="000000"/>
              </a:solidFill>
              <a:latin typeface="Calibri" panose="020F0502020204030204"/>
              <a:ea typeface="微软雅黑" panose="020B0503020204020204" charset="-122"/>
            </a:endParaRPr>
          </a:p>
        </p:txBody>
      </p:sp>
      <p:pic>
        <p:nvPicPr>
          <p:cNvPr id="12" name="Picture 11">
            <a:extLst>
              <a:ext uri="{FF2B5EF4-FFF2-40B4-BE49-F238E27FC236}">
                <a16:creationId xmlns:a16="http://schemas.microsoft.com/office/drawing/2014/main" id="{C648AADB-95D7-D486-DE55-A25298F62830}"/>
              </a:ext>
            </a:extLst>
          </p:cNvPr>
          <p:cNvPicPr>
            <a:picLocks noChangeAspect="1"/>
          </p:cNvPicPr>
          <p:nvPr/>
        </p:nvPicPr>
        <p:blipFill>
          <a:blip r:embed="rId5"/>
          <a:stretch>
            <a:fillRect/>
          </a:stretch>
        </p:blipFill>
        <p:spPr>
          <a:xfrm>
            <a:off x="5506921" y="1164172"/>
            <a:ext cx="2065043" cy="1444422"/>
          </a:xfrm>
          <a:prstGeom prst="rect">
            <a:avLst/>
          </a:prstGeom>
        </p:spPr>
      </p:pic>
      <p:sp>
        <p:nvSpPr>
          <p:cNvPr id="13" name="PlaceHolder 2">
            <a:extLst>
              <a:ext uri="{FF2B5EF4-FFF2-40B4-BE49-F238E27FC236}">
                <a16:creationId xmlns:a16="http://schemas.microsoft.com/office/drawing/2014/main" id="{C1C559F1-9355-B712-F52C-9C0A75409DB9}"/>
              </a:ext>
            </a:extLst>
          </p:cNvPr>
          <p:cNvSpPr>
            <a:spLocks noGrp="1"/>
          </p:cNvSpPr>
          <p:nvPr/>
        </p:nvSpPr>
        <p:spPr>
          <a:xfrm>
            <a:off x="4888596" y="2637166"/>
            <a:ext cx="3427730" cy="349885"/>
          </a:xfrm>
          <a:prstGeom prst="rect">
            <a:avLst/>
          </a:prstGeom>
          <a:noFill/>
          <a:ln w="0">
            <a:noFill/>
          </a:ln>
        </p:spPr>
        <p:txBody>
          <a:bodyPr lIns="0" tIns="0" rIns="0" bIns="0" anchor="t">
            <a:noAutofit/>
          </a:bodyPr>
          <a:lstStyle>
            <a:lvl1pPr/>
            <a:lvl2pPr/>
            <a:lvl3pPr/>
            <a:lvl4pPr/>
            <a:lvl5pPr/>
            <a:lvl6pPr/>
            <a:lvl7pPr/>
            <a:lvl8pPr/>
            <a:lvl9pPr/>
          </a:lstStyle>
          <a:p>
            <a:pPr algn="ctr">
              <a:lnSpc>
                <a:spcPct val="100000"/>
              </a:lnSpc>
              <a:spcBef>
                <a:spcPts val="1415"/>
              </a:spcBef>
              <a:buNone/>
              <a:tabLst>
                <a:tab pos="0" algn="l"/>
              </a:tabLst>
            </a:pPr>
            <a:r>
              <a:rPr lang="en-GB" sz="1400" b="1" strike="noStrike" spc="-1" dirty="0" err="1">
                <a:solidFill>
                  <a:srgbClr val="000000"/>
                </a:solidFill>
                <a:latin typeface="Calibri" panose="020F0502020204030204"/>
                <a:ea typeface="微软雅黑" panose="020B0503020204020204" charset="-122"/>
              </a:rPr>
              <a:t>Microblaze</a:t>
            </a:r>
            <a:r>
              <a:rPr lang="en-GB" sz="1400" b="1" strike="noStrike" spc="-1" dirty="0">
                <a:solidFill>
                  <a:srgbClr val="000000"/>
                </a:solidFill>
                <a:latin typeface="Calibri" panose="020F0502020204030204"/>
                <a:ea typeface="微软雅黑" panose="020B0503020204020204" charset="-122"/>
              </a:rPr>
              <a:t> calls FINN IP via AXI-Stream</a:t>
            </a:r>
          </a:p>
        </p:txBody>
      </p:sp>
      <p:sp>
        <p:nvSpPr>
          <p:cNvPr id="14" name="PlaceHolder 2">
            <a:extLst>
              <a:ext uri="{FF2B5EF4-FFF2-40B4-BE49-F238E27FC236}">
                <a16:creationId xmlns:a16="http://schemas.microsoft.com/office/drawing/2014/main" id="{326A4594-E56C-1C16-E3FA-93AD9A8639A2}"/>
              </a:ext>
            </a:extLst>
          </p:cNvPr>
          <p:cNvSpPr>
            <a:spLocks noGrp="1"/>
          </p:cNvSpPr>
          <p:nvPr/>
        </p:nvSpPr>
        <p:spPr>
          <a:xfrm>
            <a:off x="-58289" y="2566760"/>
            <a:ext cx="4557603" cy="732822"/>
          </a:xfrm>
          <a:prstGeom prst="rect">
            <a:avLst/>
          </a:prstGeom>
          <a:noFill/>
          <a:ln w="0">
            <a:noFill/>
          </a:ln>
        </p:spPr>
        <p:txBody>
          <a:bodyPr lIns="0" tIns="0" rIns="0" bIns="0" anchor="t">
            <a:noAutofit/>
          </a:bodyPr>
          <a:lstStyle>
            <a:lvl1pPr/>
            <a:lvl2pPr/>
            <a:lvl3pPr/>
            <a:lvl4pPr/>
            <a:lvl5pPr/>
            <a:lvl6pPr/>
            <a:lvl7pPr/>
            <a:lvl8pPr/>
            <a:lvl9pPr/>
          </a:lstStyle>
          <a:p>
            <a:pPr algn="ctr">
              <a:lnSpc>
                <a:spcPct val="100000"/>
              </a:lnSpc>
              <a:buNone/>
              <a:tabLst>
                <a:tab pos="0" algn="l"/>
              </a:tabLst>
            </a:pPr>
            <a:r>
              <a:rPr lang="en-GB" sz="1400" b="1" strike="noStrike" spc="-1" dirty="0">
                <a:solidFill>
                  <a:srgbClr val="000000"/>
                </a:solidFill>
                <a:latin typeface="Calibri" panose="020F0502020204030204"/>
                <a:ea typeface="微软雅黑" panose="020B0503020204020204" charset="-122"/>
              </a:rPr>
              <a:t>FINN Flow for </a:t>
            </a:r>
            <a:r>
              <a:rPr lang="en-GB" sz="1400" b="1" spc="-1" dirty="0">
                <a:solidFill>
                  <a:srgbClr val="000000"/>
                </a:solidFill>
                <a:latin typeface="Calibri" panose="020F0502020204030204"/>
                <a:ea typeface="微软雅黑" panose="020B0503020204020204" charset="-122"/>
              </a:rPr>
              <a:t>light-weight platforms</a:t>
            </a:r>
            <a:endParaRPr lang="en-GB" sz="1400" b="1" strike="noStrike" spc="-1" dirty="0">
              <a:solidFill>
                <a:srgbClr val="000000"/>
              </a:solidFill>
              <a:latin typeface="Calibri" panose="020F0502020204030204"/>
              <a:ea typeface="微软雅黑" panose="020B0503020204020204" charset="-122"/>
            </a:endParaRPr>
          </a:p>
        </p:txBody>
      </p:sp>
      <p:pic>
        <p:nvPicPr>
          <p:cNvPr id="15" name="Picture 14">
            <a:extLst>
              <a:ext uri="{FF2B5EF4-FFF2-40B4-BE49-F238E27FC236}">
                <a16:creationId xmlns:a16="http://schemas.microsoft.com/office/drawing/2014/main" id="{0EE9E8E1-F31D-B809-2CBA-9ECFF6DED9E5}"/>
              </a:ext>
            </a:extLst>
          </p:cNvPr>
          <p:cNvPicPr>
            <a:picLocks noChangeAspect="1"/>
          </p:cNvPicPr>
          <p:nvPr/>
        </p:nvPicPr>
        <p:blipFill>
          <a:blip r:embed="rId6"/>
          <a:stretch>
            <a:fillRect/>
          </a:stretch>
        </p:blipFill>
        <p:spPr>
          <a:xfrm>
            <a:off x="1694160" y="1138929"/>
            <a:ext cx="940900" cy="1329612"/>
          </a:xfrm>
          <a:prstGeom prst="rect">
            <a:avLst/>
          </a:prstGeom>
        </p:spPr>
      </p:pic>
    </p:spTree>
    <p:extLst>
      <p:ext uri="{BB962C8B-B14F-4D97-AF65-F5344CB8AC3E}">
        <p14:creationId xmlns:p14="http://schemas.microsoft.com/office/powerpoint/2010/main" val="18584175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PlaceHolder 1"/>
          <p:cNvSpPr>
            <a:spLocks noGrp="1"/>
          </p:cNvSpPr>
          <p:nvPr>
            <p:ph type="title"/>
          </p:nvPr>
        </p:nvSpPr>
        <p:spPr>
          <a:xfrm>
            <a:off x="828720" y="270000"/>
            <a:ext cx="7499880" cy="420120"/>
          </a:xfrm>
          <a:prstGeom prst="rect">
            <a:avLst/>
          </a:prstGeom>
          <a:noFill/>
          <a:ln w="0">
            <a:noFill/>
          </a:ln>
        </p:spPr>
        <p:txBody>
          <a:bodyPr lIns="0" tIns="0" rIns="0" bIns="0" anchor="b">
            <a:noAutofit/>
          </a:bodyPr>
          <a:lstStyle/>
          <a:p>
            <a:pPr>
              <a:lnSpc>
                <a:spcPct val="100000"/>
              </a:lnSpc>
              <a:buNone/>
            </a:pPr>
            <a:r>
              <a:rPr lang="en-US" altLang="zh-CN" sz="2600" b="1" strike="noStrike" spc="-1">
                <a:solidFill>
                  <a:srgbClr val="000000"/>
                </a:solidFill>
                <a:latin typeface="Calibri" panose="020F0502020204030204" pitchFamily="34" charset="0"/>
                <a:ea typeface="微软雅黑" panose="020B0503020204020204" charset="-122"/>
                <a:cs typeface="Calibri" panose="020F0502020204030204" pitchFamily="34" charset="0"/>
              </a:rPr>
              <a:t>Progress Review</a:t>
            </a:r>
            <a:endParaRPr lang="en-IE" sz="2600" b="0" strike="noStrike" spc="-1" dirty="0">
              <a:latin typeface="Calibri" panose="020F0502020204030204" pitchFamily="34" charset="0"/>
              <a:cs typeface="Calibri" panose="020F0502020204030204" pitchFamily="34" charset="0"/>
            </a:endParaRPr>
          </a:p>
        </p:txBody>
      </p:sp>
      <p:sp>
        <p:nvSpPr>
          <p:cNvPr id="260" name="PlaceHolder 3"/>
          <p:cNvSpPr>
            <a:spLocks noGrp="1"/>
          </p:cNvSpPr>
          <p:nvPr>
            <p:ph type="sldNum" idx="7"/>
          </p:nvPr>
        </p:nvSpPr>
        <p:spPr>
          <a:xfrm>
            <a:off x="8039520" y="4881240"/>
            <a:ext cx="289080" cy="190800"/>
          </a:xfrm>
          <a:prstGeom prst="rect">
            <a:avLst/>
          </a:prstGeom>
          <a:noFill/>
          <a:ln w="0">
            <a:noFill/>
          </a:ln>
        </p:spPr>
        <p:txBody>
          <a:bodyPr lIns="0" tIns="0" rIns="0" bIns="0" anchor="b">
            <a:noAutofit/>
          </a:bodyPr>
          <a:lstStyle>
            <a:lvl1pPr algn="r">
              <a:lnSpc>
                <a:spcPct val="100000"/>
              </a:lnSpc>
              <a:buNone/>
              <a:defRPr lang="en-GB" sz="1000" b="0" strike="noStrike" spc="-1">
                <a:solidFill>
                  <a:srgbClr val="FFFFFF"/>
                </a:solidFill>
                <a:latin typeface="Calibri" panose="020F0502020204030204"/>
                <a:ea typeface="微软雅黑" panose="020B0503020204020204" charset="-122"/>
              </a:defRPr>
            </a:lvl1pPr>
          </a:lstStyle>
          <a:p>
            <a:pPr algn="r">
              <a:lnSpc>
                <a:spcPct val="100000"/>
              </a:lnSpc>
              <a:buNone/>
            </a:pPr>
            <a:fld id="{B352B483-A3ED-42EB-AAC2-7D5CA5D6B208}" type="slidenum">
              <a:rPr lang="en-GB" sz="1000" b="0" strike="noStrike" spc="-1" smtClean="0">
                <a:solidFill>
                  <a:srgbClr val="FFFFFF"/>
                </a:solidFill>
                <a:latin typeface="Calibri" panose="020F0502020204030204" pitchFamily="34" charset="0"/>
                <a:cs typeface="Calibri" panose="020F0502020204030204" pitchFamily="34" charset="0"/>
              </a:rPr>
              <a:t>14</a:t>
            </a:fld>
            <a:endParaRPr lang="en-IE" sz="1000" b="0" strike="noStrike" spc="-1">
              <a:latin typeface="Calibri" panose="020F0502020204030204" pitchFamily="34" charset="0"/>
              <a:cs typeface="Calibri" panose="020F0502020204030204" pitchFamily="34" charset="0"/>
            </a:endParaRPr>
          </a:p>
        </p:txBody>
      </p:sp>
      <p:sp>
        <p:nvSpPr>
          <p:cNvPr id="2" name="PlaceHolder 2">
            <a:extLst>
              <a:ext uri="{FF2B5EF4-FFF2-40B4-BE49-F238E27FC236}">
                <a16:creationId xmlns:a16="http://schemas.microsoft.com/office/drawing/2014/main" id="{96E11807-C0E0-274A-C3E7-E45E246F5E5B}"/>
              </a:ext>
            </a:extLst>
          </p:cNvPr>
          <p:cNvSpPr txBox="1">
            <a:spLocks/>
          </p:cNvSpPr>
          <p:nvPr/>
        </p:nvSpPr>
        <p:spPr>
          <a:xfrm>
            <a:off x="828720" y="685800"/>
            <a:ext cx="7499880" cy="349920"/>
          </a:xfrm>
          <a:prstGeom prst="rect">
            <a:avLst/>
          </a:prstGeom>
          <a:noFill/>
          <a:ln w="0">
            <a:noFill/>
          </a:ln>
        </p:spPr>
        <p:txBody>
          <a:bodyPr lIns="0" tIns="0" rIns="0" bIns="0" anchor="t">
            <a:noAutofit/>
          </a:bodyPr>
          <a:lstStyle/>
          <a:p>
            <a:pPr>
              <a:spcBef>
                <a:spcPts val="1415"/>
              </a:spcBef>
              <a:tabLst>
                <a:tab pos="0" algn="l"/>
              </a:tabLst>
            </a:pPr>
            <a:r>
              <a:rPr lang="en-IE" altLang="zh-CN" sz="2000" b="0" i="0">
                <a:solidFill>
                  <a:srgbClr val="1F1F1F"/>
                </a:solidFill>
                <a:effectLst/>
                <a:latin typeface="Calibri" panose="020F0502020204030204" pitchFamily="34" charset="0"/>
                <a:cs typeface="Calibri" panose="020F0502020204030204" pitchFamily="34" charset="0"/>
              </a:rPr>
              <a:t>JLR Testing Tech Week - Share Fair</a:t>
            </a:r>
            <a:endParaRPr lang="en-IE" sz="2000" kern="0" spc="-1" dirty="0">
              <a:solidFill>
                <a:sysClr val="windowText" lastClr="000000"/>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9590967E-7112-2F9B-D8CE-95DEAC4C3BF0}"/>
              </a:ext>
            </a:extLst>
          </p:cNvPr>
          <p:cNvPicPr>
            <a:picLocks noChangeAspect="1"/>
          </p:cNvPicPr>
          <p:nvPr/>
        </p:nvPicPr>
        <p:blipFill>
          <a:blip r:embed="rId3"/>
          <a:stretch>
            <a:fillRect/>
          </a:stretch>
        </p:blipFill>
        <p:spPr>
          <a:xfrm>
            <a:off x="5361517" y="1526414"/>
            <a:ext cx="2921423" cy="2172931"/>
          </a:xfrm>
          <a:prstGeom prst="rect">
            <a:avLst/>
          </a:prstGeom>
        </p:spPr>
      </p:pic>
      <p:pic>
        <p:nvPicPr>
          <p:cNvPr id="9" name="Picture 8">
            <a:extLst>
              <a:ext uri="{FF2B5EF4-FFF2-40B4-BE49-F238E27FC236}">
                <a16:creationId xmlns:a16="http://schemas.microsoft.com/office/drawing/2014/main" id="{5326AEF9-437C-B1DC-BFEA-8E39FCC562CD}"/>
              </a:ext>
            </a:extLst>
          </p:cNvPr>
          <p:cNvPicPr>
            <a:picLocks noChangeAspect="1"/>
          </p:cNvPicPr>
          <p:nvPr/>
        </p:nvPicPr>
        <p:blipFill>
          <a:blip r:embed="rId4"/>
          <a:stretch>
            <a:fillRect/>
          </a:stretch>
        </p:blipFill>
        <p:spPr>
          <a:xfrm>
            <a:off x="828720" y="1526414"/>
            <a:ext cx="3440776" cy="2172931"/>
          </a:xfrm>
          <a:prstGeom prst="rect">
            <a:avLst/>
          </a:prstGeom>
        </p:spPr>
      </p:pic>
      <p:sp>
        <p:nvSpPr>
          <p:cNvPr id="10" name="PlaceHolder 2">
            <a:extLst>
              <a:ext uri="{FF2B5EF4-FFF2-40B4-BE49-F238E27FC236}">
                <a16:creationId xmlns:a16="http://schemas.microsoft.com/office/drawing/2014/main" id="{9EFFA185-1C5C-E590-4CDF-3336A8307534}"/>
              </a:ext>
            </a:extLst>
          </p:cNvPr>
          <p:cNvSpPr>
            <a:spLocks noGrp="1"/>
          </p:cNvSpPr>
          <p:nvPr/>
        </p:nvSpPr>
        <p:spPr>
          <a:xfrm>
            <a:off x="1066800" y="4107815"/>
            <a:ext cx="7216140" cy="349885"/>
          </a:xfrm>
          <a:prstGeom prst="rect">
            <a:avLst/>
          </a:prstGeom>
          <a:noFill/>
          <a:ln w="0">
            <a:noFill/>
          </a:ln>
        </p:spPr>
        <p:txBody>
          <a:bodyPr lIns="0" tIns="0" rIns="0" bIns="0" anchor="t">
            <a:noAutofit/>
          </a:bodyPr>
          <a:lstStyle>
            <a:lvl1pPr/>
            <a:lvl2pPr/>
            <a:lvl3pPr/>
            <a:lvl4pPr/>
            <a:lvl5pPr/>
            <a:lvl6pPr/>
            <a:lvl7pPr/>
            <a:lvl8pPr/>
            <a:lvl9pPr/>
          </a:lstStyle>
          <a:p>
            <a:pPr algn="ctr">
              <a:lnSpc>
                <a:spcPct val="100000"/>
              </a:lnSpc>
              <a:spcBef>
                <a:spcPts val="1415"/>
              </a:spcBef>
              <a:buNone/>
              <a:tabLst>
                <a:tab pos="0" algn="l"/>
              </a:tabLst>
            </a:pPr>
            <a:r>
              <a:rPr lang="en-IE"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Participate in Jaguar Land Rover testing technology sharing fair and demonstrated the project</a:t>
            </a:r>
            <a:endParaRPr lang="en-GB"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endParaRPr>
          </a:p>
        </p:txBody>
      </p:sp>
    </p:spTree>
    <p:extLst>
      <p:ext uri="{BB962C8B-B14F-4D97-AF65-F5344CB8AC3E}">
        <p14:creationId xmlns:p14="http://schemas.microsoft.com/office/powerpoint/2010/main" val="181915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PlaceHolder 1"/>
          <p:cNvSpPr>
            <a:spLocks noGrp="1"/>
          </p:cNvSpPr>
          <p:nvPr>
            <p:ph type="title"/>
          </p:nvPr>
        </p:nvSpPr>
        <p:spPr>
          <a:xfrm>
            <a:off x="828720" y="270000"/>
            <a:ext cx="7499880" cy="420120"/>
          </a:xfrm>
          <a:prstGeom prst="rect">
            <a:avLst/>
          </a:prstGeom>
          <a:noFill/>
          <a:ln w="0">
            <a:noFill/>
          </a:ln>
        </p:spPr>
        <p:txBody>
          <a:bodyPr lIns="0" tIns="0" rIns="0" bIns="0" anchor="b">
            <a:noAutofit/>
          </a:bodyPr>
          <a:lstStyle/>
          <a:p>
            <a:pPr>
              <a:lnSpc>
                <a:spcPct val="100000"/>
              </a:lnSpc>
              <a:buNone/>
            </a:pPr>
            <a:r>
              <a:rPr lang="en-US" altLang="zh-CN" sz="2600" b="1" strike="noStrike" spc="-1">
                <a:solidFill>
                  <a:srgbClr val="000000"/>
                </a:solidFill>
                <a:latin typeface="Calibri" panose="020F0502020204030204" pitchFamily="34" charset="0"/>
                <a:ea typeface="微软雅黑" panose="020B0503020204020204" charset="-122"/>
                <a:cs typeface="Calibri" panose="020F0502020204030204" pitchFamily="34" charset="0"/>
              </a:rPr>
              <a:t>Progress Review</a:t>
            </a:r>
            <a:endParaRPr lang="en-IE" sz="2600" b="0" strike="noStrike" spc="-1" dirty="0">
              <a:latin typeface="Calibri" panose="020F0502020204030204" pitchFamily="34" charset="0"/>
              <a:cs typeface="Calibri" panose="020F0502020204030204" pitchFamily="34" charset="0"/>
            </a:endParaRPr>
          </a:p>
        </p:txBody>
      </p:sp>
      <p:sp>
        <p:nvSpPr>
          <p:cNvPr id="260" name="PlaceHolder 3"/>
          <p:cNvSpPr>
            <a:spLocks noGrp="1"/>
          </p:cNvSpPr>
          <p:nvPr>
            <p:ph type="sldNum" idx="7"/>
          </p:nvPr>
        </p:nvSpPr>
        <p:spPr>
          <a:xfrm>
            <a:off x="8039520" y="4881240"/>
            <a:ext cx="289080" cy="190800"/>
          </a:xfrm>
          <a:prstGeom prst="rect">
            <a:avLst/>
          </a:prstGeom>
          <a:noFill/>
          <a:ln w="0">
            <a:noFill/>
          </a:ln>
        </p:spPr>
        <p:txBody>
          <a:bodyPr lIns="0" tIns="0" rIns="0" bIns="0" anchor="b">
            <a:noAutofit/>
          </a:bodyPr>
          <a:lstStyle>
            <a:lvl1pPr algn="r">
              <a:lnSpc>
                <a:spcPct val="100000"/>
              </a:lnSpc>
              <a:buNone/>
              <a:defRPr lang="en-GB" sz="1000" b="0" strike="noStrike" spc="-1">
                <a:solidFill>
                  <a:srgbClr val="FFFFFF"/>
                </a:solidFill>
                <a:latin typeface="Calibri" panose="020F0502020204030204"/>
                <a:ea typeface="微软雅黑" panose="020B0503020204020204" charset="-122"/>
              </a:defRPr>
            </a:lvl1pPr>
          </a:lstStyle>
          <a:p>
            <a:pPr algn="r">
              <a:lnSpc>
                <a:spcPct val="100000"/>
              </a:lnSpc>
              <a:buNone/>
            </a:pPr>
            <a:fld id="{B352B483-A3ED-42EB-AAC2-7D5CA5D6B208}" type="slidenum">
              <a:rPr lang="en-GB" sz="1000" b="0" strike="noStrike" spc="-1" smtClean="0">
                <a:solidFill>
                  <a:srgbClr val="FFFFFF"/>
                </a:solidFill>
                <a:latin typeface="Calibri" panose="020F0502020204030204" pitchFamily="34" charset="0"/>
                <a:cs typeface="Calibri" panose="020F0502020204030204" pitchFamily="34" charset="0"/>
              </a:rPr>
              <a:t>15</a:t>
            </a:fld>
            <a:endParaRPr lang="en-IE" sz="1000" b="0" strike="noStrike" spc="-1">
              <a:latin typeface="Calibri" panose="020F0502020204030204" pitchFamily="34" charset="0"/>
              <a:cs typeface="Calibri" panose="020F0502020204030204" pitchFamily="34" charset="0"/>
            </a:endParaRPr>
          </a:p>
        </p:txBody>
      </p:sp>
      <p:sp>
        <p:nvSpPr>
          <p:cNvPr id="2" name="PlaceHolder 2">
            <a:extLst>
              <a:ext uri="{FF2B5EF4-FFF2-40B4-BE49-F238E27FC236}">
                <a16:creationId xmlns:a16="http://schemas.microsoft.com/office/drawing/2014/main" id="{96E11807-C0E0-274A-C3E7-E45E246F5E5B}"/>
              </a:ext>
            </a:extLst>
          </p:cNvPr>
          <p:cNvSpPr txBox="1">
            <a:spLocks/>
          </p:cNvSpPr>
          <p:nvPr/>
        </p:nvSpPr>
        <p:spPr>
          <a:xfrm>
            <a:off x="828720" y="685800"/>
            <a:ext cx="7499880" cy="349920"/>
          </a:xfrm>
          <a:prstGeom prst="rect">
            <a:avLst/>
          </a:prstGeom>
          <a:noFill/>
          <a:ln w="0">
            <a:noFill/>
          </a:ln>
        </p:spPr>
        <p:txBody>
          <a:bodyPr lIns="0" tIns="0" rIns="0" bIns="0" anchor="t">
            <a:noAutofit/>
          </a:bodyPr>
          <a:lstStyle/>
          <a:p>
            <a:pPr>
              <a:spcBef>
                <a:spcPts val="1415"/>
              </a:spcBef>
              <a:tabLst>
                <a:tab pos="0" algn="l"/>
              </a:tabLst>
            </a:pPr>
            <a:r>
              <a:rPr lang="en-IE" altLang="zh-CN" sz="2000" b="0" i="0" dirty="0">
                <a:solidFill>
                  <a:srgbClr val="1F1F1F"/>
                </a:solidFill>
                <a:effectLst/>
                <a:latin typeface="Calibri" panose="020F0502020204030204" pitchFamily="34" charset="0"/>
                <a:cs typeface="Calibri" panose="020F0502020204030204" pitchFamily="34" charset="0"/>
              </a:rPr>
              <a:t>Milestone modification</a:t>
            </a:r>
            <a:endParaRPr lang="en-IE" sz="2000" kern="0" spc="-1" dirty="0">
              <a:solidFill>
                <a:sysClr val="windowText" lastClr="000000"/>
              </a:solidFill>
              <a:latin typeface="Calibri" panose="020F0502020204030204" pitchFamily="34" charset="0"/>
              <a:cs typeface="Calibri" panose="020F0502020204030204" pitchFamily="34" charset="0"/>
            </a:endParaRPr>
          </a:p>
        </p:txBody>
      </p:sp>
      <p:sp>
        <p:nvSpPr>
          <p:cNvPr id="3" name="PlaceHolder 2">
            <a:extLst>
              <a:ext uri="{FF2B5EF4-FFF2-40B4-BE49-F238E27FC236}">
                <a16:creationId xmlns:a16="http://schemas.microsoft.com/office/drawing/2014/main" id="{A324EF84-F075-4318-CB62-78FFCA960D65}"/>
              </a:ext>
            </a:extLst>
          </p:cNvPr>
          <p:cNvSpPr>
            <a:spLocks noGrp="1"/>
          </p:cNvSpPr>
          <p:nvPr/>
        </p:nvSpPr>
        <p:spPr>
          <a:xfrm>
            <a:off x="648335" y="1446247"/>
            <a:ext cx="3413125" cy="1280795"/>
          </a:xfrm>
          <a:prstGeom prst="rect">
            <a:avLst/>
          </a:prstGeom>
          <a:noFill/>
          <a:ln w="0">
            <a:noFill/>
          </a:ln>
        </p:spPr>
        <p:txBody>
          <a:bodyPr lIns="0" tIns="0" rIns="0" bIns="0" anchor="t">
            <a:noAutofit/>
          </a:bodyPr>
          <a:lstStyle>
            <a:lvl1pPr/>
            <a:lvl2pPr/>
            <a:lvl3pPr/>
            <a:lvl4pPr/>
            <a:lvl5pPr/>
            <a:lvl6pPr/>
            <a:lvl7pPr/>
            <a:lvl8pPr/>
            <a:lvl9pPr/>
          </a:lstStyle>
          <a:p>
            <a:pPr marL="285750" indent="-285750">
              <a:lnSpc>
                <a:spcPct val="100000"/>
              </a:lnSpc>
              <a:spcBef>
                <a:spcPts val="1415"/>
              </a:spcBef>
              <a:buFont typeface="Arial" panose="020B0604020202020204" pitchFamily="34" charset="0"/>
              <a:buChar char="•"/>
              <a:tabLst>
                <a:tab pos="0" algn="l"/>
              </a:tabLst>
            </a:pPr>
            <a:r>
              <a:rPr lang="en-US" altLang="zh-CN"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Original plan: </a:t>
            </a:r>
            <a:r>
              <a:rPr lang="en-IE" altLang="zh-CN" sz="1400"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Using </a:t>
            </a:r>
            <a:r>
              <a:rPr lang="en-IE" altLang="zh-CN" sz="1400" b="1" strike="noStrike" spc="-1" dirty="0" err="1">
                <a:solidFill>
                  <a:srgbClr val="000000"/>
                </a:solidFill>
                <a:latin typeface="Calibri" panose="020F0502020204030204" pitchFamily="34" charset="0"/>
                <a:ea typeface="微软雅黑" panose="020B0503020204020204" charset="-122"/>
                <a:cs typeface="Calibri" panose="020F0502020204030204" pitchFamily="34" charset="0"/>
              </a:rPr>
              <a:t>Risc</a:t>
            </a:r>
            <a:r>
              <a:rPr lang="en-IE" altLang="zh-CN"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-V rocket </a:t>
            </a:r>
            <a:r>
              <a:rPr lang="en-IE" altLang="zh-CN" sz="1400"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soft core simulation ECU</a:t>
            </a:r>
            <a:endParaRPr lang="en-US" altLang="zh-CN" sz="1400" strike="noStrike" spc="-1" dirty="0">
              <a:solidFill>
                <a:srgbClr val="000000"/>
              </a:solidFill>
              <a:latin typeface="Calibri" panose="020F0502020204030204" pitchFamily="34" charset="0"/>
              <a:ea typeface="微软雅黑" panose="020B0503020204020204" charset="-122"/>
              <a:cs typeface="Calibri" panose="020F0502020204030204" pitchFamily="34" charset="0"/>
            </a:endParaRPr>
          </a:p>
          <a:p>
            <a:pPr marL="285750" indent="-285750">
              <a:lnSpc>
                <a:spcPct val="100000"/>
              </a:lnSpc>
              <a:spcBef>
                <a:spcPts val="1415"/>
              </a:spcBef>
              <a:buFont typeface="Arial" panose="020B0604020202020204" pitchFamily="34" charset="0"/>
              <a:buChar char="•"/>
              <a:tabLst>
                <a:tab pos="0" algn="l"/>
              </a:tabLst>
            </a:pPr>
            <a:r>
              <a:rPr lang="en-IE" altLang="zh-CN"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Plan after the change: </a:t>
            </a:r>
            <a:r>
              <a:rPr lang="en-IE" altLang="zh-CN" sz="1400"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Using </a:t>
            </a:r>
            <a:r>
              <a:rPr lang="en-IE" altLang="zh-CN" sz="1400" b="1" strike="noStrike" spc="-1" dirty="0" err="1">
                <a:solidFill>
                  <a:srgbClr val="000000"/>
                </a:solidFill>
                <a:latin typeface="Calibri" panose="020F0502020204030204" pitchFamily="34" charset="0"/>
                <a:ea typeface="微软雅黑" panose="020B0503020204020204" charset="-122"/>
                <a:cs typeface="Calibri" panose="020F0502020204030204" pitchFamily="34" charset="0"/>
              </a:rPr>
              <a:t>Microblaze</a:t>
            </a:r>
            <a:r>
              <a:rPr lang="en-IE" altLang="zh-CN" sz="1400"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 as ECU soft core</a:t>
            </a:r>
            <a:endParaRPr lang="zh-CN" altLang="en-GB" sz="1400" strike="noStrike" spc="-1" dirty="0">
              <a:solidFill>
                <a:srgbClr val="000000"/>
              </a:solidFill>
              <a:latin typeface="Calibri" panose="020F0502020204030204" pitchFamily="34" charset="0"/>
              <a:ea typeface="微软雅黑" panose="020B0503020204020204" charset="-122"/>
              <a:cs typeface="Calibri" panose="020F0502020204030204" pitchFamily="34" charset="0"/>
            </a:endParaRPr>
          </a:p>
          <a:p>
            <a:pPr marL="285750" indent="-285750">
              <a:lnSpc>
                <a:spcPct val="100000"/>
              </a:lnSpc>
              <a:spcBef>
                <a:spcPts val="1415"/>
              </a:spcBef>
              <a:buFont typeface="Arial" panose="020B0604020202020204" pitchFamily="34" charset="0"/>
              <a:buChar char="•"/>
              <a:tabLst>
                <a:tab pos="0" algn="l"/>
              </a:tabLst>
            </a:pPr>
            <a:r>
              <a:rPr lang="en-IE" altLang="zh-CN"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Reason for change:  </a:t>
            </a:r>
            <a:r>
              <a:rPr lang="en-IE" altLang="zh-CN" sz="1400" strike="noStrike" spc="-1" dirty="0" err="1">
                <a:solidFill>
                  <a:srgbClr val="000000"/>
                </a:solidFill>
                <a:latin typeface="Calibri" panose="020F0502020204030204" pitchFamily="34" charset="0"/>
                <a:ea typeface="微软雅黑" panose="020B0503020204020204" charset="-122"/>
                <a:cs typeface="Calibri" panose="020F0502020204030204" pitchFamily="34" charset="0"/>
              </a:rPr>
              <a:t>Microblaze</a:t>
            </a:r>
            <a:r>
              <a:rPr lang="en-IE" altLang="zh-CN" sz="1400"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 is more suitable for Xilinx ecosystem, which is </a:t>
            </a:r>
            <a:r>
              <a:rPr lang="en-IE" altLang="zh-CN"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convenient for debugging and driver </a:t>
            </a:r>
            <a:r>
              <a:rPr lang="en-IE" altLang="zh-CN" sz="1400"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coding. </a:t>
            </a:r>
            <a:r>
              <a:rPr lang="en-IE" altLang="zh-CN" sz="1400" spc="-1" dirty="0">
                <a:solidFill>
                  <a:srgbClr val="000000"/>
                </a:solidFill>
                <a:latin typeface="Calibri" panose="020F0502020204030204" pitchFamily="34" charset="0"/>
                <a:ea typeface="微软雅黑" panose="020B0503020204020204" charset="-122"/>
                <a:cs typeface="Calibri" panose="020F0502020204030204" pitchFamily="34" charset="0"/>
              </a:rPr>
              <a:t> </a:t>
            </a:r>
            <a:r>
              <a:rPr lang="en-IE" altLang="zh-CN" sz="1400" strike="noStrike" spc="-1" dirty="0" err="1">
                <a:solidFill>
                  <a:srgbClr val="000000"/>
                </a:solidFill>
                <a:latin typeface="Calibri" panose="020F0502020204030204" pitchFamily="34" charset="0"/>
                <a:ea typeface="微软雅黑" panose="020B0503020204020204" charset="-122"/>
                <a:cs typeface="Calibri" panose="020F0502020204030204" pitchFamily="34" charset="0"/>
              </a:rPr>
              <a:t>Microblaze</a:t>
            </a:r>
            <a:r>
              <a:rPr lang="en-IE" altLang="zh-CN" sz="1400"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 is gradually beginning to support </a:t>
            </a:r>
            <a:r>
              <a:rPr lang="en-IE" altLang="zh-CN" sz="1400" b="1" strike="noStrike" spc="-1" dirty="0" err="1">
                <a:solidFill>
                  <a:srgbClr val="000000"/>
                </a:solidFill>
                <a:latin typeface="Calibri" panose="020F0502020204030204" pitchFamily="34" charset="0"/>
                <a:ea typeface="微软雅黑" panose="020B0503020204020204" charset="-122"/>
                <a:cs typeface="Calibri" panose="020F0502020204030204" pitchFamily="34" charset="0"/>
              </a:rPr>
              <a:t>Risc</a:t>
            </a:r>
            <a:r>
              <a:rPr lang="en-IE" altLang="zh-CN"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-V</a:t>
            </a:r>
            <a:r>
              <a:rPr lang="en-IE" altLang="zh-CN" sz="1400"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 instruction set.</a:t>
            </a:r>
            <a:endParaRPr lang="zh-CN" altLang="en-GB" sz="1400" strike="noStrike" spc="-1" dirty="0">
              <a:solidFill>
                <a:srgbClr val="000000"/>
              </a:solidFill>
              <a:latin typeface="Calibri" panose="020F0502020204030204" pitchFamily="34" charset="0"/>
              <a:ea typeface="微软雅黑" panose="020B0503020204020204" charset="-122"/>
              <a:cs typeface="Calibri" panose="020F0502020204030204" pitchFamily="34" charset="0"/>
            </a:endParaRPr>
          </a:p>
        </p:txBody>
      </p:sp>
      <p:sp>
        <p:nvSpPr>
          <p:cNvPr id="4" name="PlaceHolder 2">
            <a:extLst>
              <a:ext uri="{FF2B5EF4-FFF2-40B4-BE49-F238E27FC236}">
                <a16:creationId xmlns:a16="http://schemas.microsoft.com/office/drawing/2014/main" id="{33EEBBD7-3EC8-C294-0B3A-753E9A42FD8C}"/>
              </a:ext>
            </a:extLst>
          </p:cNvPr>
          <p:cNvSpPr>
            <a:spLocks noGrp="1"/>
          </p:cNvSpPr>
          <p:nvPr/>
        </p:nvSpPr>
        <p:spPr>
          <a:xfrm>
            <a:off x="5281295" y="1442347"/>
            <a:ext cx="3413125" cy="1280795"/>
          </a:xfrm>
          <a:prstGeom prst="rect">
            <a:avLst/>
          </a:prstGeom>
          <a:noFill/>
          <a:ln w="0">
            <a:noFill/>
          </a:ln>
        </p:spPr>
        <p:txBody>
          <a:bodyPr lIns="0" tIns="0" rIns="0" bIns="0" anchor="t">
            <a:noAutofit/>
          </a:bodyPr>
          <a:lstStyle>
            <a:lvl1pPr/>
            <a:lvl2pPr/>
            <a:lvl3pPr/>
            <a:lvl4pPr/>
            <a:lvl5pPr/>
            <a:lvl6pPr/>
            <a:lvl7pPr/>
            <a:lvl8pPr/>
            <a:lvl9pPr/>
          </a:lstStyle>
          <a:p>
            <a:pPr marL="285750" indent="-285750">
              <a:lnSpc>
                <a:spcPct val="100000"/>
              </a:lnSpc>
              <a:spcBef>
                <a:spcPts val="1415"/>
              </a:spcBef>
              <a:buFont typeface="Arial" panose="020B0604020202020204" pitchFamily="34" charset="0"/>
              <a:buChar char="•"/>
              <a:tabLst>
                <a:tab pos="0" algn="l"/>
              </a:tabLst>
            </a:pPr>
            <a:r>
              <a:rPr lang="en-US" altLang="zh-CN"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Original plan</a:t>
            </a:r>
            <a:r>
              <a:rPr lang="en-US" altLang="zh-CN" sz="1400"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 </a:t>
            </a:r>
            <a:r>
              <a:rPr lang="en-IE" altLang="zh-CN" sz="1400"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Adopt the standard FINN integrated flow integrated attack detection core</a:t>
            </a:r>
            <a:endParaRPr lang="en-US" altLang="zh-CN" sz="1400" strike="noStrike" spc="-1" dirty="0">
              <a:solidFill>
                <a:srgbClr val="000000"/>
              </a:solidFill>
              <a:latin typeface="Calibri" panose="020F0502020204030204" pitchFamily="34" charset="0"/>
              <a:ea typeface="微软雅黑" panose="020B0503020204020204" charset="-122"/>
              <a:cs typeface="Calibri" panose="020F0502020204030204" pitchFamily="34" charset="0"/>
            </a:endParaRPr>
          </a:p>
          <a:p>
            <a:pPr marL="285750" indent="-285750">
              <a:lnSpc>
                <a:spcPct val="100000"/>
              </a:lnSpc>
              <a:spcBef>
                <a:spcPts val="1415"/>
              </a:spcBef>
              <a:buFont typeface="Arial" panose="020B0604020202020204" pitchFamily="34" charset="0"/>
              <a:buChar char="•"/>
              <a:tabLst>
                <a:tab pos="0" algn="l"/>
              </a:tabLst>
            </a:pPr>
            <a:r>
              <a:rPr lang="en-IE" altLang="zh-CN"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Plan after the change: </a:t>
            </a:r>
            <a:r>
              <a:rPr lang="en-IE" altLang="zh-CN" sz="1400"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Slightly behind schedule with custom build flows that can target both lightweight and traditional FPGAs</a:t>
            </a:r>
            <a:endParaRPr lang="zh-CN" altLang="en-GB" sz="1400" strike="noStrike" spc="-1" dirty="0">
              <a:solidFill>
                <a:srgbClr val="000000"/>
              </a:solidFill>
              <a:latin typeface="Calibri" panose="020F0502020204030204" pitchFamily="34" charset="0"/>
              <a:ea typeface="微软雅黑" panose="020B0503020204020204" charset="-122"/>
              <a:cs typeface="Calibri" panose="020F0502020204030204" pitchFamily="34" charset="0"/>
            </a:endParaRPr>
          </a:p>
          <a:p>
            <a:pPr marL="285750" indent="-285750">
              <a:lnSpc>
                <a:spcPct val="100000"/>
              </a:lnSpc>
              <a:spcBef>
                <a:spcPts val="1415"/>
              </a:spcBef>
              <a:buFont typeface="Arial" panose="020B0604020202020204" pitchFamily="34" charset="0"/>
              <a:buChar char="•"/>
              <a:tabLst>
                <a:tab pos="0" algn="l"/>
              </a:tabLst>
            </a:pPr>
            <a:r>
              <a:rPr lang="en-IE" altLang="zh-CN"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Reason for change: </a:t>
            </a:r>
            <a:r>
              <a:rPr lang="en-IE" altLang="zh-CN" sz="1400"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Makes the project more </a:t>
            </a:r>
            <a:r>
              <a:rPr lang="en-IE" altLang="zh-CN"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versatile</a:t>
            </a:r>
            <a:r>
              <a:rPr lang="en-IE" altLang="zh-CN" sz="1400"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 but the custom workflow is slightly more complicated than the standard integration process</a:t>
            </a:r>
            <a:endParaRPr lang="zh-CN" altLang="en-GB" sz="1400" strike="noStrike" spc="-1" dirty="0">
              <a:solidFill>
                <a:srgbClr val="000000"/>
              </a:solidFill>
              <a:latin typeface="Calibri" panose="020F0502020204030204" pitchFamily="34" charset="0"/>
              <a:ea typeface="微软雅黑" panose="020B0503020204020204" charset="-122"/>
              <a:cs typeface="Calibri" panose="020F0502020204030204" pitchFamily="34" charset="0"/>
            </a:endParaRPr>
          </a:p>
        </p:txBody>
      </p:sp>
      <p:sp>
        <p:nvSpPr>
          <p:cNvPr id="5" name="PlaceHolder 2">
            <a:extLst>
              <a:ext uri="{FF2B5EF4-FFF2-40B4-BE49-F238E27FC236}">
                <a16:creationId xmlns:a16="http://schemas.microsoft.com/office/drawing/2014/main" id="{4E7C3448-A9A4-9D9A-B7F5-1076DD0D1A68}"/>
              </a:ext>
            </a:extLst>
          </p:cNvPr>
          <p:cNvSpPr>
            <a:spLocks noGrp="1"/>
          </p:cNvSpPr>
          <p:nvPr/>
        </p:nvSpPr>
        <p:spPr>
          <a:xfrm>
            <a:off x="677537" y="4336242"/>
            <a:ext cx="7802246" cy="1280795"/>
          </a:xfrm>
          <a:prstGeom prst="rect">
            <a:avLst/>
          </a:prstGeom>
          <a:noFill/>
          <a:ln w="0">
            <a:noFill/>
          </a:ln>
        </p:spPr>
        <p:txBody>
          <a:bodyPr lIns="0" tIns="0" rIns="0" bIns="0" anchor="t">
            <a:noAutofit/>
          </a:bodyPr>
          <a:lstStyle>
            <a:lvl1pPr/>
            <a:lvl2pPr/>
            <a:lvl3pPr/>
            <a:lvl4pPr/>
            <a:lvl5pPr/>
            <a:lvl6pPr/>
            <a:lvl7pPr/>
            <a:lvl8pPr/>
            <a:lvl9pPr/>
          </a:lstStyle>
          <a:p>
            <a:pPr>
              <a:lnSpc>
                <a:spcPct val="100000"/>
              </a:lnSpc>
              <a:spcBef>
                <a:spcPts val="1415"/>
              </a:spcBef>
              <a:tabLst>
                <a:tab pos="0" algn="l"/>
              </a:tabLst>
            </a:pPr>
            <a:r>
              <a:rPr lang="en-IE" altLang="zh-CN" sz="1400"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Functions such as automated attack injection, data export, and attack detection IP core hardware deployment were not originally planned</a:t>
            </a:r>
            <a:r>
              <a:rPr lang="en-IE" altLang="zh-CN" sz="1400" spc="-1" dirty="0">
                <a:solidFill>
                  <a:srgbClr val="000000"/>
                </a:solidFill>
                <a:latin typeface="Calibri" panose="020F0502020204030204" pitchFamily="34" charset="0"/>
                <a:ea typeface="微软雅黑" panose="020B0503020204020204" charset="-122"/>
                <a:cs typeface="Calibri" panose="020F0502020204030204" pitchFamily="34" charset="0"/>
              </a:rPr>
              <a:t>, </a:t>
            </a:r>
            <a:r>
              <a:rPr lang="en-IE" altLang="zh-CN" sz="1400"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but were added for engineering integrity and usability.</a:t>
            </a:r>
            <a:endParaRPr lang="zh-CN" altLang="en-GB" sz="1400" strike="noStrike" spc="-1" dirty="0">
              <a:solidFill>
                <a:srgbClr val="000000"/>
              </a:solidFill>
              <a:latin typeface="Calibri" panose="020F0502020204030204" pitchFamily="34" charset="0"/>
              <a:ea typeface="微软雅黑" panose="020B0503020204020204" charset="-122"/>
              <a:cs typeface="Calibri" panose="020F0502020204030204" pitchFamily="34" charset="0"/>
            </a:endParaRPr>
          </a:p>
        </p:txBody>
      </p:sp>
    </p:spTree>
    <p:extLst>
      <p:ext uri="{BB962C8B-B14F-4D97-AF65-F5344CB8AC3E}">
        <p14:creationId xmlns:p14="http://schemas.microsoft.com/office/powerpoint/2010/main" val="1022286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PlaceHolder 1"/>
          <p:cNvSpPr>
            <a:spLocks noGrp="1"/>
          </p:cNvSpPr>
          <p:nvPr>
            <p:ph type="title"/>
          </p:nvPr>
        </p:nvSpPr>
        <p:spPr>
          <a:xfrm>
            <a:off x="828720" y="270000"/>
            <a:ext cx="7499880" cy="420120"/>
          </a:xfrm>
          <a:prstGeom prst="rect">
            <a:avLst/>
          </a:prstGeom>
          <a:noFill/>
          <a:ln w="0">
            <a:noFill/>
          </a:ln>
        </p:spPr>
        <p:txBody>
          <a:bodyPr lIns="0" tIns="0" rIns="0" bIns="0" anchor="b">
            <a:noAutofit/>
          </a:bodyPr>
          <a:lstStyle/>
          <a:p>
            <a:pPr>
              <a:lnSpc>
                <a:spcPct val="100000"/>
              </a:lnSpc>
              <a:buNone/>
            </a:pPr>
            <a:r>
              <a:rPr lang="en-US" altLang="zh-CN" sz="26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Plan for the rest of the project</a:t>
            </a:r>
            <a:endParaRPr lang="en-IE" sz="2600" b="0" strike="noStrike" spc="-1" dirty="0">
              <a:latin typeface="Calibri" panose="020F0502020204030204" pitchFamily="34" charset="0"/>
              <a:cs typeface="Calibri" panose="020F0502020204030204" pitchFamily="34" charset="0"/>
            </a:endParaRPr>
          </a:p>
        </p:txBody>
      </p:sp>
      <p:sp>
        <p:nvSpPr>
          <p:cNvPr id="260" name="PlaceHolder 3"/>
          <p:cNvSpPr>
            <a:spLocks noGrp="1"/>
          </p:cNvSpPr>
          <p:nvPr>
            <p:ph type="sldNum" idx="7"/>
          </p:nvPr>
        </p:nvSpPr>
        <p:spPr>
          <a:xfrm>
            <a:off x="8039520" y="4881240"/>
            <a:ext cx="289080" cy="190800"/>
          </a:xfrm>
          <a:prstGeom prst="rect">
            <a:avLst/>
          </a:prstGeom>
          <a:noFill/>
          <a:ln w="0">
            <a:noFill/>
          </a:ln>
        </p:spPr>
        <p:txBody>
          <a:bodyPr lIns="0" tIns="0" rIns="0" bIns="0" anchor="b">
            <a:noAutofit/>
          </a:bodyPr>
          <a:lstStyle>
            <a:lvl1pPr algn="r">
              <a:lnSpc>
                <a:spcPct val="100000"/>
              </a:lnSpc>
              <a:buNone/>
              <a:defRPr lang="en-GB" sz="1000" b="0" strike="noStrike" spc="-1">
                <a:solidFill>
                  <a:srgbClr val="FFFFFF"/>
                </a:solidFill>
                <a:latin typeface="Calibri" panose="020F0502020204030204"/>
                <a:ea typeface="微软雅黑" panose="020B0503020204020204" charset="-122"/>
              </a:defRPr>
            </a:lvl1pPr>
          </a:lstStyle>
          <a:p>
            <a:pPr algn="r">
              <a:lnSpc>
                <a:spcPct val="100000"/>
              </a:lnSpc>
              <a:buNone/>
            </a:pPr>
            <a:fld id="{B352B483-A3ED-42EB-AAC2-7D5CA5D6B208}" type="slidenum">
              <a:rPr lang="en-GB" sz="1000" b="0" strike="noStrike" spc="-1" smtClean="0">
                <a:solidFill>
                  <a:srgbClr val="FFFFFF"/>
                </a:solidFill>
                <a:latin typeface="Calibri" panose="020F0502020204030204" pitchFamily="34" charset="0"/>
                <a:cs typeface="Calibri" panose="020F0502020204030204" pitchFamily="34" charset="0"/>
              </a:rPr>
              <a:t>16</a:t>
            </a:fld>
            <a:endParaRPr lang="en-IE" sz="1000" b="0" strike="noStrike" spc="-1">
              <a:latin typeface="Calibri" panose="020F0502020204030204" pitchFamily="34" charset="0"/>
              <a:cs typeface="Calibri" panose="020F0502020204030204" pitchFamily="34" charset="0"/>
            </a:endParaRPr>
          </a:p>
        </p:txBody>
      </p:sp>
      <p:sp>
        <p:nvSpPr>
          <p:cNvPr id="2" name="PlaceHolder 2">
            <a:extLst>
              <a:ext uri="{FF2B5EF4-FFF2-40B4-BE49-F238E27FC236}">
                <a16:creationId xmlns:a16="http://schemas.microsoft.com/office/drawing/2014/main" id="{96E11807-C0E0-274A-C3E7-E45E246F5E5B}"/>
              </a:ext>
            </a:extLst>
          </p:cNvPr>
          <p:cNvSpPr txBox="1">
            <a:spLocks/>
          </p:cNvSpPr>
          <p:nvPr/>
        </p:nvSpPr>
        <p:spPr>
          <a:xfrm>
            <a:off x="828720" y="685800"/>
            <a:ext cx="7499880" cy="349920"/>
          </a:xfrm>
          <a:prstGeom prst="rect">
            <a:avLst/>
          </a:prstGeom>
          <a:noFill/>
          <a:ln w="0">
            <a:noFill/>
          </a:ln>
        </p:spPr>
        <p:txBody>
          <a:bodyPr lIns="0" tIns="0" rIns="0" bIns="0" anchor="t">
            <a:noAutofit/>
          </a:bodyPr>
          <a:lstStyle/>
          <a:p>
            <a:pPr>
              <a:spcBef>
                <a:spcPts val="1415"/>
              </a:spcBef>
              <a:tabLst>
                <a:tab pos="0" algn="l"/>
              </a:tabLst>
            </a:pPr>
            <a:r>
              <a:rPr lang="en-IE" altLang="zh-CN" sz="2000" b="0" i="0" dirty="0">
                <a:solidFill>
                  <a:srgbClr val="1F1F1F"/>
                </a:solidFill>
                <a:effectLst/>
                <a:latin typeface="Calibri" panose="020F0502020204030204" pitchFamily="34" charset="0"/>
                <a:cs typeface="Calibri" panose="020F0502020204030204" pitchFamily="34" charset="0"/>
              </a:rPr>
              <a:t>Next step</a:t>
            </a:r>
            <a:endParaRPr lang="en-IE" sz="2000" kern="0" spc="-1" dirty="0">
              <a:solidFill>
                <a:sysClr val="windowText" lastClr="000000"/>
              </a:solidFill>
              <a:latin typeface="Calibri" panose="020F0502020204030204" pitchFamily="34" charset="0"/>
              <a:cs typeface="Calibri" panose="020F0502020204030204" pitchFamily="34" charset="0"/>
            </a:endParaRPr>
          </a:p>
        </p:txBody>
      </p:sp>
      <p:sp>
        <p:nvSpPr>
          <p:cNvPr id="4" name="PlaceHolder 2">
            <a:extLst>
              <a:ext uri="{FF2B5EF4-FFF2-40B4-BE49-F238E27FC236}">
                <a16:creationId xmlns:a16="http://schemas.microsoft.com/office/drawing/2014/main" id="{26FAB669-433C-5973-C5D8-A556E5DAA8FE}"/>
              </a:ext>
            </a:extLst>
          </p:cNvPr>
          <p:cNvSpPr>
            <a:spLocks noGrp="1"/>
          </p:cNvSpPr>
          <p:nvPr/>
        </p:nvSpPr>
        <p:spPr>
          <a:xfrm>
            <a:off x="520000" y="3854777"/>
            <a:ext cx="3427730" cy="349885"/>
          </a:xfrm>
          <a:prstGeom prst="rect">
            <a:avLst/>
          </a:prstGeom>
          <a:noFill/>
          <a:ln w="0">
            <a:noFill/>
          </a:ln>
        </p:spPr>
        <p:txBody>
          <a:bodyPr lIns="0" tIns="0" rIns="0" bIns="0" anchor="t">
            <a:noAutofit/>
          </a:bodyPr>
          <a:lstStyle>
            <a:lvl1pPr/>
            <a:lvl2pPr/>
            <a:lvl3pPr/>
            <a:lvl4pPr/>
            <a:lvl5pPr/>
            <a:lvl6pPr/>
            <a:lvl7pPr/>
            <a:lvl8pPr/>
            <a:lvl9pPr/>
          </a:lstStyle>
          <a:p>
            <a:pPr algn="ctr">
              <a:lnSpc>
                <a:spcPct val="100000"/>
              </a:lnSpc>
              <a:spcBef>
                <a:spcPts val="1415"/>
              </a:spcBef>
              <a:buNone/>
              <a:tabLst>
                <a:tab pos="0" algn="l"/>
              </a:tabLst>
            </a:pPr>
            <a:r>
              <a:rPr lang="en-IE"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Model benchmarking and optimizing</a:t>
            </a:r>
            <a:endParaRPr lang="en-GB"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endParaRPr>
          </a:p>
        </p:txBody>
      </p:sp>
      <p:sp>
        <p:nvSpPr>
          <p:cNvPr id="5" name="PlaceHolder 2">
            <a:extLst>
              <a:ext uri="{FF2B5EF4-FFF2-40B4-BE49-F238E27FC236}">
                <a16:creationId xmlns:a16="http://schemas.microsoft.com/office/drawing/2014/main" id="{77FABE04-2447-4EB6-47B7-DAC259D5E867}"/>
              </a:ext>
            </a:extLst>
          </p:cNvPr>
          <p:cNvSpPr>
            <a:spLocks noGrp="1"/>
          </p:cNvSpPr>
          <p:nvPr/>
        </p:nvSpPr>
        <p:spPr>
          <a:xfrm>
            <a:off x="5196270" y="3776682"/>
            <a:ext cx="3427730" cy="349885"/>
          </a:xfrm>
          <a:prstGeom prst="rect">
            <a:avLst/>
          </a:prstGeom>
          <a:noFill/>
          <a:ln w="0">
            <a:noFill/>
          </a:ln>
        </p:spPr>
        <p:txBody>
          <a:bodyPr lIns="0" tIns="0" rIns="0" bIns="0" anchor="t">
            <a:noAutofit/>
          </a:bodyPr>
          <a:lstStyle>
            <a:lvl1pPr/>
            <a:lvl2pPr/>
            <a:lvl3pPr/>
            <a:lvl4pPr/>
            <a:lvl5pPr/>
            <a:lvl6pPr/>
            <a:lvl7pPr/>
            <a:lvl8pPr/>
            <a:lvl9pPr/>
          </a:lstStyle>
          <a:p>
            <a:pPr algn="ctr">
              <a:lnSpc>
                <a:spcPct val="100000"/>
              </a:lnSpc>
              <a:buNone/>
              <a:tabLst>
                <a:tab pos="0" algn="l"/>
              </a:tabLst>
            </a:pPr>
            <a:r>
              <a:rPr lang="en-IE"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Testing and comparison of other methods</a:t>
            </a:r>
          </a:p>
          <a:p>
            <a:pPr algn="ctr">
              <a:lnSpc>
                <a:spcPct val="100000"/>
              </a:lnSpc>
              <a:buNone/>
              <a:tabLst>
                <a:tab pos="0" algn="l"/>
              </a:tabLst>
            </a:pPr>
            <a:r>
              <a:rPr lang="en-IE"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(like using STFT with DNN for attack detection)</a:t>
            </a:r>
            <a:endParaRPr lang="en-GB"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endParaRPr>
          </a:p>
        </p:txBody>
      </p:sp>
      <p:sp>
        <p:nvSpPr>
          <p:cNvPr id="6" name="PlaceHolder 2">
            <a:extLst>
              <a:ext uri="{FF2B5EF4-FFF2-40B4-BE49-F238E27FC236}">
                <a16:creationId xmlns:a16="http://schemas.microsoft.com/office/drawing/2014/main" id="{E6C504AB-AB97-006E-D918-18AAE3AEB211}"/>
              </a:ext>
            </a:extLst>
          </p:cNvPr>
          <p:cNvSpPr>
            <a:spLocks noGrp="1"/>
          </p:cNvSpPr>
          <p:nvPr/>
        </p:nvSpPr>
        <p:spPr>
          <a:xfrm>
            <a:off x="1211579" y="4457700"/>
            <a:ext cx="6324599" cy="349885"/>
          </a:xfrm>
          <a:prstGeom prst="rect">
            <a:avLst/>
          </a:prstGeom>
          <a:noFill/>
          <a:ln w="0">
            <a:noFill/>
          </a:ln>
        </p:spPr>
        <p:txBody>
          <a:bodyPr lIns="0" tIns="0" rIns="0" bIns="0" anchor="t">
            <a:noAutofit/>
          </a:bodyPr>
          <a:lstStyle>
            <a:lvl1pPr/>
            <a:lvl2pPr/>
            <a:lvl3pPr/>
            <a:lvl4pPr/>
            <a:lvl5pPr/>
            <a:lvl6pPr/>
            <a:lvl7pPr/>
            <a:lvl8pPr/>
            <a:lvl9pPr/>
          </a:lstStyle>
          <a:p>
            <a:pPr algn="ctr">
              <a:lnSpc>
                <a:spcPct val="100000"/>
              </a:lnSpc>
              <a:spcBef>
                <a:spcPts val="1415"/>
              </a:spcBef>
              <a:buNone/>
              <a:tabLst>
                <a:tab pos="0" algn="l"/>
              </a:tabLst>
            </a:pPr>
            <a:r>
              <a:rPr lang="en-IE"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Of course, there is also thesis writing, refer to the previous Gantt chart plan</a:t>
            </a:r>
            <a:endParaRPr lang="en-GB"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endParaRPr>
          </a:p>
        </p:txBody>
      </p:sp>
      <p:sp>
        <p:nvSpPr>
          <p:cNvPr id="7" name="PlaceHolder 2">
            <a:extLst>
              <a:ext uri="{FF2B5EF4-FFF2-40B4-BE49-F238E27FC236}">
                <a16:creationId xmlns:a16="http://schemas.microsoft.com/office/drawing/2014/main" id="{3978A6E1-F918-20AB-0923-C9ED85B9AB33}"/>
              </a:ext>
            </a:extLst>
          </p:cNvPr>
          <p:cNvSpPr>
            <a:spLocks noGrp="1"/>
          </p:cNvSpPr>
          <p:nvPr/>
        </p:nvSpPr>
        <p:spPr>
          <a:xfrm>
            <a:off x="960754" y="1582529"/>
            <a:ext cx="3413125" cy="1379840"/>
          </a:xfrm>
          <a:prstGeom prst="rect">
            <a:avLst/>
          </a:prstGeom>
          <a:noFill/>
          <a:ln w="0">
            <a:noFill/>
          </a:ln>
        </p:spPr>
        <p:txBody>
          <a:bodyPr lIns="0" tIns="0" rIns="0" bIns="0" anchor="t">
            <a:noAutofit/>
          </a:bodyPr>
          <a:lstStyle>
            <a:lvl1pPr/>
            <a:lvl2pPr/>
            <a:lvl3pPr/>
            <a:lvl4pPr/>
            <a:lvl5pPr/>
            <a:lvl6pPr/>
            <a:lvl7pPr/>
            <a:lvl8pPr/>
            <a:lvl9pPr/>
          </a:lstStyle>
          <a:p>
            <a:pPr marL="285750" indent="-285750">
              <a:lnSpc>
                <a:spcPct val="100000"/>
              </a:lnSpc>
              <a:spcBef>
                <a:spcPts val="1415"/>
              </a:spcBef>
              <a:buFont typeface="Arial" panose="020B0604020202020204" pitchFamily="34" charset="0"/>
              <a:buChar char="•"/>
              <a:tabLst>
                <a:tab pos="0" algn="l"/>
              </a:tabLst>
            </a:pPr>
            <a:r>
              <a:rPr lang="en-IE" altLang="zh-CN" sz="1400" spc="-1" dirty="0">
                <a:solidFill>
                  <a:srgbClr val="000000"/>
                </a:solidFill>
                <a:latin typeface="Calibri" panose="020F0502020204030204" pitchFamily="34" charset="0"/>
                <a:ea typeface="微软雅黑" panose="020B0503020204020204" charset="-122"/>
                <a:cs typeface="Calibri" panose="020F0502020204030204" pitchFamily="34" charset="0"/>
              </a:rPr>
              <a:t>Performance optimization</a:t>
            </a:r>
            <a:endParaRPr lang="en-US" altLang="zh-CN" sz="1400" spc="-1" dirty="0">
              <a:solidFill>
                <a:srgbClr val="000000"/>
              </a:solidFill>
              <a:latin typeface="Calibri" panose="020F0502020204030204" pitchFamily="34" charset="0"/>
              <a:ea typeface="微软雅黑" panose="020B0503020204020204" charset="-122"/>
              <a:cs typeface="Calibri" panose="020F0502020204030204" pitchFamily="34" charset="0"/>
            </a:endParaRPr>
          </a:p>
          <a:p>
            <a:pPr marL="285750" indent="-285750">
              <a:spcBef>
                <a:spcPts val="1415"/>
              </a:spcBef>
              <a:buFont typeface="Arial" panose="020B0604020202020204" pitchFamily="34" charset="0"/>
              <a:buChar char="•"/>
              <a:tabLst>
                <a:tab pos="0" algn="l"/>
              </a:tabLst>
            </a:pPr>
            <a:r>
              <a:rPr lang="en-US" altLang="zh-CN" sz="1400"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Resource utilization </a:t>
            </a:r>
            <a:r>
              <a:rPr lang="en-IE" altLang="zh-CN" sz="1400" spc="-1" dirty="0">
                <a:solidFill>
                  <a:srgbClr val="000000"/>
                </a:solidFill>
                <a:latin typeface="Calibri" panose="020F0502020204030204" pitchFamily="34" charset="0"/>
                <a:ea typeface="微软雅黑" panose="020B0503020204020204" charset="-122"/>
                <a:cs typeface="Calibri" panose="020F0502020204030204" pitchFamily="34" charset="0"/>
              </a:rPr>
              <a:t>optimization</a:t>
            </a:r>
            <a:endParaRPr lang="en-US" altLang="zh-CN" sz="1400" strike="noStrike" spc="-1" dirty="0">
              <a:solidFill>
                <a:srgbClr val="000000"/>
              </a:solidFill>
              <a:latin typeface="Calibri" panose="020F0502020204030204" pitchFamily="34" charset="0"/>
              <a:ea typeface="微软雅黑" panose="020B0503020204020204" charset="-122"/>
              <a:cs typeface="Calibri" panose="020F0502020204030204" pitchFamily="34" charset="0"/>
            </a:endParaRPr>
          </a:p>
          <a:p>
            <a:pPr marL="285750" indent="-285750">
              <a:lnSpc>
                <a:spcPct val="100000"/>
              </a:lnSpc>
              <a:spcBef>
                <a:spcPts val="1415"/>
              </a:spcBef>
              <a:buFont typeface="Arial" panose="020B0604020202020204" pitchFamily="34" charset="0"/>
              <a:buChar char="•"/>
              <a:tabLst>
                <a:tab pos="0" algn="l"/>
              </a:tabLst>
            </a:pPr>
            <a:r>
              <a:rPr lang="en-US" altLang="zh-CN" sz="1400"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Ablation experiment</a:t>
            </a:r>
          </a:p>
          <a:p>
            <a:pPr marL="285750" indent="-285750">
              <a:lnSpc>
                <a:spcPct val="100000"/>
              </a:lnSpc>
              <a:spcBef>
                <a:spcPts val="1415"/>
              </a:spcBef>
              <a:buFont typeface="Arial" panose="020B0604020202020204" pitchFamily="34" charset="0"/>
              <a:buChar char="•"/>
              <a:tabLst>
                <a:tab pos="0" algn="l"/>
              </a:tabLst>
            </a:pPr>
            <a:r>
              <a:rPr lang="en-US" altLang="zh-CN" sz="1400" spc="-1" dirty="0">
                <a:solidFill>
                  <a:srgbClr val="000000"/>
                </a:solidFill>
                <a:latin typeface="Calibri" panose="020F0502020204030204" pitchFamily="34" charset="0"/>
                <a:ea typeface="微软雅黑" panose="020B0503020204020204" charset="-122"/>
                <a:cs typeface="Calibri" panose="020F0502020204030204" pitchFamily="34" charset="0"/>
              </a:rPr>
              <a:t>Q</a:t>
            </a:r>
            <a:r>
              <a:rPr lang="en-US" altLang="zh-CN" sz="1400"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uantization effect</a:t>
            </a:r>
          </a:p>
          <a:p>
            <a:pPr marL="285750" indent="-285750">
              <a:lnSpc>
                <a:spcPct val="100000"/>
              </a:lnSpc>
              <a:spcBef>
                <a:spcPts val="1415"/>
              </a:spcBef>
              <a:buFont typeface="Arial" panose="020B0604020202020204" pitchFamily="34" charset="0"/>
              <a:buChar char="•"/>
              <a:tabLst>
                <a:tab pos="0" algn="l"/>
              </a:tabLst>
            </a:pPr>
            <a:r>
              <a:rPr lang="en-US" altLang="zh-CN" sz="1400" spc="-1" dirty="0">
                <a:solidFill>
                  <a:srgbClr val="000000"/>
                </a:solidFill>
                <a:latin typeface="Calibri" panose="020F0502020204030204" pitchFamily="34" charset="0"/>
                <a:ea typeface="微软雅黑" panose="020B0503020204020204" charset="-122"/>
                <a:cs typeface="Calibri" panose="020F0502020204030204" pitchFamily="34" charset="0"/>
              </a:rPr>
              <a:t>A</a:t>
            </a:r>
            <a:r>
              <a:rPr lang="en-US" altLang="zh-CN" sz="1400"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cceleration test</a:t>
            </a:r>
          </a:p>
          <a:p>
            <a:pPr marL="285750" indent="-285750">
              <a:lnSpc>
                <a:spcPct val="100000"/>
              </a:lnSpc>
              <a:spcBef>
                <a:spcPts val="1415"/>
              </a:spcBef>
              <a:buFont typeface="Arial" panose="020B0604020202020204" pitchFamily="34" charset="0"/>
              <a:buChar char="•"/>
              <a:tabLst>
                <a:tab pos="0" algn="l"/>
              </a:tabLst>
            </a:pPr>
            <a:endParaRPr lang="en-US" altLang="zh-CN" sz="1400" strike="noStrike" spc="-1" dirty="0">
              <a:solidFill>
                <a:srgbClr val="000000"/>
              </a:solidFill>
              <a:latin typeface="Calibri" panose="020F0502020204030204" pitchFamily="34" charset="0"/>
              <a:ea typeface="微软雅黑" panose="020B0503020204020204" charset="-122"/>
              <a:cs typeface="Calibri" panose="020F0502020204030204" pitchFamily="34" charset="0"/>
            </a:endParaRPr>
          </a:p>
        </p:txBody>
      </p:sp>
      <p:pic>
        <p:nvPicPr>
          <p:cNvPr id="8" name="Picture 7" descr="A graph of a frequency&#10;&#10;Description automatically generated">
            <a:extLst>
              <a:ext uri="{FF2B5EF4-FFF2-40B4-BE49-F238E27FC236}">
                <a16:creationId xmlns:a16="http://schemas.microsoft.com/office/drawing/2014/main" id="{52328639-017C-7EB7-D934-C43373FF59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8168" y="1352760"/>
            <a:ext cx="1611967" cy="1167969"/>
          </a:xfrm>
          <a:prstGeom prst="rect">
            <a:avLst/>
          </a:prstGeom>
        </p:spPr>
      </p:pic>
      <p:pic>
        <p:nvPicPr>
          <p:cNvPr id="10" name="Picture 9" descr="A colorful spectrum of a spectrum&#10;&#10;Description automatically generated with low confidence">
            <a:extLst>
              <a:ext uri="{FF2B5EF4-FFF2-40B4-BE49-F238E27FC236}">
                <a16:creationId xmlns:a16="http://schemas.microsoft.com/office/drawing/2014/main" id="{0952E4DD-D286-D95A-09FC-2D14DA4E39B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64216" y="1385345"/>
            <a:ext cx="1522021" cy="1102797"/>
          </a:xfrm>
          <a:prstGeom prst="rect">
            <a:avLst/>
          </a:prstGeom>
        </p:spPr>
      </p:pic>
      <p:pic>
        <p:nvPicPr>
          <p:cNvPr id="12" name="Picture 11" descr="A graph of a frequency&#10;&#10;Description automatically generated">
            <a:extLst>
              <a:ext uri="{FF2B5EF4-FFF2-40B4-BE49-F238E27FC236}">
                <a16:creationId xmlns:a16="http://schemas.microsoft.com/office/drawing/2014/main" id="{31673E92-0FC7-11BD-83AF-F988183B6A1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80161" y="2606241"/>
            <a:ext cx="1447980" cy="1049150"/>
          </a:xfrm>
          <a:prstGeom prst="rect">
            <a:avLst/>
          </a:prstGeom>
        </p:spPr>
      </p:pic>
      <p:pic>
        <p:nvPicPr>
          <p:cNvPr id="14" name="Picture 13" descr="A close-up of a heat spectrum&#10;&#10;Description automatically generated">
            <a:extLst>
              <a:ext uri="{FF2B5EF4-FFF2-40B4-BE49-F238E27FC236}">
                <a16:creationId xmlns:a16="http://schemas.microsoft.com/office/drawing/2014/main" id="{1CF9D71C-F3D0-0A79-5B21-C23134CBA03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64216" y="2606241"/>
            <a:ext cx="1575036" cy="1141210"/>
          </a:xfrm>
          <a:prstGeom prst="rect">
            <a:avLst/>
          </a:prstGeom>
        </p:spPr>
      </p:pic>
    </p:spTree>
    <p:extLst>
      <p:ext uri="{BB962C8B-B14F-4D97-AF65-F5344CB8AC3E}">
        <p14:creationId xmlns:p14="http://schemas.microsoft.com/office/powerpoint/2010/main" val="2459293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title"/>
          </p:nvPr>
        </p:nvSpPr>
        <p:spPr>
          <a:xfrm>
            <a:off x="828720" y="2786400"/>
            <a:ext cx="7499880" cy="415080"/>
          </a:xfrm>
          <a:prstGeom prst="rect">
            <a:avLst/>
          </a:prstGeom>
          <a:noFill/>
          <a:ln w="0">
            <a:noFill/>
          </a:ln>
        </p:spPr>
        <p:txBody>
          <a:bodyPr lIns="0" tIns="0" rIns="0" bIns="0" anchor="b">
            <a:noAutofit/>
          </a:bodyPr>
          <a:lstStyle/>
          <a:p>
            <a:pPr>
              <a:lnSpc>
                <a:spcPct val="100000"/>
              </a:lnSpc>
              <a:buNone/>
            </a:pPr>
            <a:r>
              <a:rPr lang="en-GB" sz="4200" b="1" strike="noStrike" spc="-1">
                <a:solidFill>
                  <a:srgbClr val="FFFFFF"/>
                </a:solidFill>
                <a:latin typeface="Calibri" panose="020F0502020204030204"/>
                <a:ea typeface="微软雅黑" panose="020B0503020204020204" charset="-122"/>
              </a:rPr>
              <a:t>Thank You</a:t>
            </a:r>
            <a:endParaRPr lang="en-IE" sz="4200" b="0" strike="noStrike" spc="-1">
              <a:latin typeface="Arial" panose="020B0604020202020204"/>
            </a:endParaRPr>
          </a:p>
        </p:txBody>
      </p:sp>
      <p:sp>
        <p:nvSpPr>
          <p:cNvPr id="2" name="PlaceHolder 3">
            <a:extLst>
              <a:ext uri="{FF2B5EF4-FFF2-40B4-BE49-F238E27FC236}">
                <a16:creationId xmlns:a16="http://schemas.microsoft.com/office/drawing/2014/main" id="{39BB0064-4A02-F908-9DA8-0C41361E98E0}"/>
              </a:ext>
            </a:extLst>
          </p:cNvPr>
          <p:cNvSpPr txBox="1">
            <a:spLocks/>
          </p:cNvSpPr>
          <p:nvPr/>
        </p:nvSpPr>
        <p:spPr>
          <a:xfrm>
            <a:off x="828720" y="3952080"/>
            <a:ext cx="4678200" cy="835920"/>
          </a:xfrm>
          <a:prstGeom prst="rect">
            <a:avLst/>
          </a:prstGeom>
          <a:noFill/>
          <a:ln w="0">
            <a:noFill/>
          </a:ln>
        </p:spPr>
        <p:txBody>
          <a:bodyPr lIns="0" tIns="0" rIns="0" bIns="0" anchor="b">
            <a:noAutofit/>
          </a:bodyPr>
          <a:lstStyle/>
          <a:p>
            <a:pPr>
              <a:tabLst>
                <a:tab pos="0" algn="l"/>
              </a:tabLst>
            </a:pPr>
            <a:r>
              <a:rPr lang="en-US" altLang="en-GB" sz="1600" b="1" kern="0" dirty="0">
                <a:solidFill>
                  <a:srgbClr val="FFFFFF"/>
                </a:solidFill>
                <a:latin typeface="Calibri" panose="020F0502020204030204"/>
                <a:ea typeface="微软雅黑" panose="020B0503020204020204" charset="-122"/>
                <a:sym typeface="+mn-ea"/>
              </a:rPr>
              <a:t>Changhong Li</a:t>
            </a:r>
          </a:p>
          <a:p>
            <a:pPr>
              <a:tabLst>
                <a:tab pos="0" algn="l"/>
              </a:tabLst>
            </a:pPr>
            <a:r>
              <a:rPr lang="en-US" altLang="en-GB" sz="1600" b="1" kern="0" dirty="0">
                <a:solidFill>
                  <a:srgbClr val="FFFFFF"/>
                </a:solidFill>
                <a:latin typeface="Calibri" panose="020F0502020204030204"/>
                <a:ea typeface="微软雅黑" panose="020B0503020204020204" charset="-122"/>
                <a:sym typeface="+mn-ea"/>
              </a:rPr>
              <a:t>Supervisor: Shreejith Shanker</a:t>
            </a:r>
          </a:p>
          <a:p>
            <a:pPr>
              <a:tabLst>
                <a:tab pos="0" algn="l"/>
              </a:tabLst>
            </a:pPr>
            <a:endParaRPr lang="en-IE" sz="1600" kern="0" spc="-1" dirty="0">
              <a:solidFill>
                <a:sysClr val="windowText" lastClr="000000"/>
              </a:solidFill>
              <a:latin typeface="Arial" panose="020B0604020202020204"/>
            </a:endParaRPr>
          </a:p>
          <a:p>
            <a:pPr>
              <a:tabLst>
                <a:tab pos="0" algn="l"/>
              </a:tabLst>
            </a:pPr>
            <a:r>
              <a:rPr lang="en-GB" sz="1600" kern="0" spc="-1" dirty="0">
                <a:solidFill>
                  <a:srgbClr val="FFFFFF"/>
                </a:solidFill>
                <a:latin typeface="Calibri" panose="020F0502020204030204"/>
                <a:ea typeface="微软雅黑" panose="020B0503020204020204" charset="-122"/>
              </a:rPr>
              <a:t>Date 23/0</a:t>
            </a:r>
            <a:r>
              <a:rPr lang="en-US" altLang="en-GB" sz="1600" kern="0" spc="-1" dirty="0">
                <a:solidFill>
                  <a:srgbClr val="FFFFFF"/>
                </a:solidFill>
                <a:latin typeface="Calibri" panose="020F0502020204030204"/>
                <a:ea typeface="微软雅黑" panose="020B0503020204020204" charset="-122"/>
              </a:rPr>
              <a:t>5</a:t>
            </a:r>
            <a:r>
              <a:rPr lang="en-GB" sz="1600" kern="0" spc="-1" dirty="0">
                <a:solidFill>
                  <a:srgbClr val="FFFFFF"/>
                </a:solidFill>
                <a:latin typeface="Calibri" panose="020F0502020204030204"/>
                <a:ea typeface="微软雅黑" panose="020B0503020204020204" charset="-122"/>
              </a:rPr>
              <a:t>/2024</a:t>
            </a:r>
            <a:endParaRPr lang="en-IE" sz="1600" kern="0" spc="-1" dirty="0">
              <a:solidFill>
                <a:sysClr val="windowText" lastClr="000000"/>
              </a:solidFill>
              <a:latin typeface="Arial" panose="020B060402020202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PlaceHolder 1"/>
          <p:cNvSpPr>
            <a:spLocks noGrp="1"/>
          </p:cNvSpPr>
          <p:nvPr>
            <p:ph type="title"/>
          </p:nvPr>
        </p:nvSpPr>
        <p:spPr>
          <a:xfrm>
            <a:off x="828720" y="270000"/>
            <a:ext cx="7499880" cy="420120"/>
          </a:xfrm>
          <a:prstGeom prst="rect">
            <a:avLst/>
          </a:prstGeom>
          <a:noFill/>
          <a:ln w="0">
            <a:noFill/>
          </a:ln>
        </p:spPr>
        <p:txBody>
          <a:bodyPr lIns="0" tIns="0" rIns="0" bIns="0" anchor="b">
            <a:noAutofit/>
          </a:bodyPr>
          <a:lstStyle/>
          <a:p>
            <a:pPr>
              <a:lnSpc>
                <a:spcPct val="100000"/>
              </a:lnSpc>
              <a:buNone/>
            </a:pPr>
            <a:r>
              <a:rPr lang="en-IE" sz="2600" b="1" spc="-1" dirty="0">
                <a:solidFill>
                  <a:srgbClr val="000000"/>
                </a:solidFill>
                <a:latin typeface="Calibri" panose="020F0502020204030204" pitchFamily="34" charset="0"/>
                <a:ea typeface="微软雅黑" panose="020B0503020204020204" charset="-122"/>
                <a:cs typeface="Calibri" panose="020F0502020204030204" pitchFamily="34" charset="0"/>
              </a:rPr>
              <a:t>B</a:t>
            </a:r>
            <a:r>
              <a:rPr lang="en-US" sz="2600" b="1" spc="-1" dirty="0">
                <a:solidFill>
                  <a:srgbClr val="000000"/>
                </a:solidFill>
                <a:latin typeface="Calibri" panose="020F0502020204030204" pitchFamily="34" charset="0"/>
                <a:ea typeface="微软雅黑" panose="020B0503020204020204" charset="-122"/>
                <a:cs typeface="Calibri" panose="020F0502020204030204" pitchFamily="34" charset="0"/>
              </a:rPr>
              <a:t>ackground &amp; Project goals</a:t>
            </a:r>
            <a:endParaRPr lang="en-IE" sz="2600" b="0" strike="noStrike" spc="-1" dirty="0">
              <a:latin typeface="Calibri" panose="020F0502020204030204" pitchFamily="34" charset="0"/>
              <a:cs typeface="Calibri" panose="020F0502020204030204" pitchFamily="34" charset="0"/>
            </a:endParaRPr>
          </a:p>
        </p:txBody>
      </p:sp>
      <p:sp>
        <p:nvSpPr>
          <p:cNvPr id="260" name="PlaceHolder 3"/>
          <p:cNvSpPr>
            <a:spLocks noGrp="1"/>
          </p:cNvSpPr>
          <p:nvPr>
            <p:ph type="sldNum" idx="7"/>
          </p:nvPr>
        </p:nvSpPr>
        <p:spPr>
          <a:xfrm>
            <a:off x="8039520" y="4881240"/>
            <a:ext cx="289080" cy="190800"/>
          </a:xfrm>
          <a:prstGeom prst="rect">
            <a:avLst/>
          </a:prstGeom>
          <a:noFill/>
          <a:ln w="0">
            <a:noFill/>
          </a:ln>
        </p:spPr>
        <p:txBody>
          <a:bodyPr lIns="0" tIns="0" rIns="0" bIns="0" anchor="b">
            <a:noAutofit/>
          </a:bodyPr>
          <a:lstStyle>
            <a:lvl1pPr algn="r">
              <a:lnSpc>
                <a:spcPct val="100000"/>
              </a:lnSpc>
              <a:buNone/>
              <a:defRPr lang="en-GB" sz="1000" b="0" strike="noStrike" spc="-1">
                <a:solidFill>
                  <a:srgbClr val="FFFFFF"/>
                </a:solidFill>
                <a:latin typeface="Calibri" panose="020F0502020204030204"/>
                <a:ea typeface="微软雅黑" panose="020B0503020204020204" charset="-122"/>
              </a:defRPr>
            </a:lvl1pPr>
          </a:lstStyle>
          <a:p>
            <a:pPr algn="r">
              <a:lnSpc>
                <a:spcPct val="100000"/>
              </a:lnSpc>
              <a:buNone/>
            </a:pPr>
            <a:fld id="{B352B483-A3ED-42EB-AAC2-7D5CA5D6B208}" type="slidenum">
              <a:rPr lang="en-GB" sz="1000" b="0" strike="noStrike" spc="-1">
                <a:solidFill>
                  <a:srgbClr val="FFFFFF"/>
                </a:solidFill>
                <a:latin typeface="Calibri" panose="020F0502020204030204" pitchFamily="34" charset="0"/>
                <a:cs typeface="Calibri" panose="020F0502020204030204" pitchFamily="34" charset="0"/>
              </a:rPr>
              <a:t>2</a:t>
            </a:fld>
            <a:endParaRPr lang="en-IE" sz="1000" b="0" strike="noStrike" spc="-1">
              <a:latin typeface="Calibri" panose="020F0502020204030204" pitchFamily="34" charset="0"/>
              <a:cs typeface="Calibri" panose="020F0502020204030204" pitchFamily="34" charset="0"/>
            </a:endParaRPr>
          </a:p>
        </p:txBody>
      </p:sp>
      <p:sp>
        <p:nvSpPr>
          <p:cNvPr id="11" name="PlaceHolder 2"/>
          <p:cNvSpPr>
            <a:spLocks noGrp="1"/>
          </p:cNvSpPr>
          <p:nvPr/>
        </p:nvSpPr>
        <p:spPr>
          <a:xfrm>
            <a:off x="4572000" y="1591951"/>
            <a:ext cx="4050710" cy="1538605"/>
          </a:xfrm>
          <a:prstGeom prst="rect">
            <a:avLst/>
          </a:prstGeom>
          <a:noFill/>
          <a:ln w="0">
            <a:noFill/>
          </a:ln>
        </p:spPr>
        <p:txBody>
          <a:bodyPr lIns="0" tIns="0" rIns="0" bIns="0" anchor="t">
            <a:noAutofit/>
          </a:bodyPr>
          <a:lstStyle>
            <a:lvl1pPr/>
            <a:lvl2pPr/>
            <a:lvl3pPr/>
            <a:lvl4pPr/>
            <a:lvl5pPr/>
            <a:lvl6pPr/>
            <a:lvl7pPr/>
            <a:lvl8pPr/>
            <a:lvl9pPr/>
          </a:lstStyle>
          <a:p>
            <a:pPr>
              <a:lnSpc>
                <a:spcPct val="100000"/>
              </a:lnSpc>
              <a:spcBef>
                <a:spcPts val="1415"/>
              </a:spcBef>
              <a:buNone/>
              <a:tabLst>
                <a:tab pos="0" algn="l"/>
              </a:tabLst>
            </a:pPr>
            <a:r>
              <a:rPr lang="en-IE" altLang="en-GB" sz="1400"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In this project, we will build </a:t>
            </a:r>
            <a:r>
              <a:rPr lang="en-IE" altLang="en-GB"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a hardware in the loop runtime for vehicular ECUs</a:t>
            </a:r>
            <a:r>
              <a:rPr lang="en-IE" altLang="en-GB" sz="1400"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 using a RISC-V / </a:t>
            </a:r>
            <a:r>
              <a:rPr lang="en-IE" altLang="en-GB" sz="1400" strike="noStrike" spc="-1" dirty="0" err="1">
                <a:solidFill>
                  <a:srgbClr val="000000"/>
                </a:solidFill>
                <a:latin typeface="Calibri" panose="020F0502020204030204" pitchFamily="34" charset="0"/>
                <a:ea typeface="微软雅黑" panose="020B0503020204020204" charset="-122"/>
                <a:cs typeface="Calibri" panose="020F0502020204030204" pitchFamily="34" charset="0"/>
              </a:rPr>
              <a:t>Microblaze</a:t>
            </a:r>
            <a:r>
              <a:rPr lang="en-IE" altLang="en-GB" sz="1400"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 softcore processor as the compute core for each ECU. We will integrate the </a:t>
            </a:r>
            <a:r>
              <a:rPr lang="en-IE" altLang="en-GB"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ability to inject errors (like DoS, replay and spoofing) into the emulation framework </a:t>
            </a:r>
            <a:r>
              <a:rPr lang="en-IE" altLang="en-GB" sz="1400"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with multiple ECUs spread across one or more FPGA development boards. </a:t>
            </a:r>
            <a:endParaRPr lang="en-US" altLang="en-GB" sz="1400" strike="noStrike" spc="-1" dirty="0">
              <a:solidFill>
                <a:srgbClr val="000000"/>
              </a:solidFill>
              <a:latin typeface="Calibri" panose="020F0502020204030204" pitchFamily="34" charset="0"/>
              <a:ea typeface="微软雅黑" panose="020B0503020204020204" charset="-122"/>
              <a:cs typeface="Calibri" panose="020F0502020204030204" pitchFamily="34" charset="0"/>
            </a:endParaRPr>
          </a:p>
        </p:txBody>
      </p:sp>
      <p:sp>
        <p:nvSpPr>
          <p:cNvPr id="15" name="PlaceHolder 2"/>
          <p:cNvSpPr>
            <a:spLocks noGrp="1"/>
          </p:cNvSpPr>
          <p:nvPr/>
        </p:nvSpPr>
        <p:spPr>
          <a:xfrm>
            <a:off x="828720" y="685800"/>
            <a:ext cx="7499880" cy="349920"/>
          </a:xfrm>
          <a:prstGeom prst="rect">
            <a:avLst/>
          </a:prstGeom>
          <a:noFill/>
          <a:ln w="0">
            <a:noFill/>
          </a:ln>
        </p:spPr>
        <p:txBody>
          <a:bodyPr lIns="0" tIns="0" rIns="0" bIns="0" anchor="t">
            <a:noAutofit/>
          </a:bodyPr>
          <a:lstStyle>
            <a:lvl1pPr/>
            <a:lvl2pPr/>
            <a:lvl3pPr/>
            <a:lvl4pPr/>
            <a:lvl5pPr/>
            <a:lvl6pPr/>
            <a:lvl7pPr/>
            <a:lvl8pPr/>
            <a:lvl9pPr/>
          </a:lstStyle>
          <a:p>
            <a:pPr>
              <a:lnSpc>
                <a:spcPct val="100000"/>
              </a:lnSpc>
              <a:spcBef>
                <a:spcPts val="1415"/>
              </a:spcBef>
              <a:buNone/>
              <a:tabLst>
                <a:tab pos="0" algn="l"/>
              </a:tabLst>
            </a:pPr>
            <a:r>
              <a:rPr lang="en-GB" sz="2000" b="0"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Problem Recap</a:t>
            </a:r>
          </a:p>
        </p:txBody>
      </p:sp>
      <p:cxnSp>
        <p:nvCxnSpPr>
          <p:cNvPr id="4" name="Straight Connector 3">
            <a:extLst>
              <a:ext uri="{FF2B5EF4-FFF2-40B4-BE49-F238E27FC236}">
                <a16:creationId xmlns:a16="http://schemas.microsoft.com/office/drawing/2014/main" id="{C48C89E3-CC5B-8BB8-946E-413367CA6391}"/>
              </a:ext>
            </a:extLst>
          </p:cNvPr>
          <p:cNvCxnSpPr>
            <a:cxnSpLocks/>
          </p:cNvCxnSpPr>
          <p:nvPr/>
        </p:nvCxnSpPr>
        <p:spPr>
          <a:xfrm>
            <a:off x="828720" y="1472453"/>
            <a:ext cx="1512577" cy="0"/>
          </a:xfrm>
          <a:prstGeom prst="line">
            <a:avLst/>
          </a:prstGeom>
          <a:ln w="19050"/>
        </p:spPr>
        <p:style>
          <a:lnRef idx="1">
            <a:schemeClr val="accent5"/>
          </a:lnRef>
          <a:fillRef idx="0">
            <a:schemeClr val="accent5"/>
          </a:fillRef>
          <a:effectRef idx="0">
            <a:schemeClr val="accent5"/>
          </a:effectRef>
          <a:fontRef idx="minor">
            <a:schemeClr val="tx1"/>
          </a:fontRef>
        </p:style>
      </p:cxnSp>
      <p:sp>
        <p:nvSpPr>
          <p:cNvPr id="5" name="PlaceHolder 2">
            <a:extLst>
              <a:ext uri="{FF2B5EF4-FFF2-40B4-BE49-F238E27FC236}">
                <a16:creationId xmlns:a16="http://schemas.microsoft.com/office/drawing/2014/main" id="{36B78617-392A-F461-DB2C-F07FB48CFA7B}"/>
              </a:ext>
            </a:extLst>
          </p:cNvPr>
          <p:cNvSpPr>
            <a:spLocks noGrp="1"/>
          </p:cNvSpPr>
          <p:nvPr/>
        </p:nvSpPr>
        <p:spPr>
          <a:xfrm>
            <a:off x="1059083" y="1228779"/>
            <a:ext cx="1268894" cy="222742"/>
          </a:xfrm>
          <a:prstGeom prst="rect">
            <a:avLst/>
          </a:prstGeom>
          <a:noFill/>
          <a:ln w="0">
            <a:noFill/>
          </a:ln>
        </p:spPr>
        <p:txBody>
          <a:bodyPr lIns="0" tIns="0" rIns="0" bIns="0" anchor="t">
            <a:noAutofit/>
          </a:bodyPr>
          <a:lstStyle>
            <a:lvl1pPr/>
            <a:lvl2pPr/>
            <a:lvl3pPr/>
            <a:lvl4pPr/>
            <a:lvl5pPr/>
            <a:lvl6pPr/>
            <a:lvl7pPr/>
            <a:lvl8pPr/>
            <a:lvl9pPr/>
          </a:lstStyle>
          <a:p>
            <a:pPr>
              <a:lnSpc>
                <a:spcPct val="100000"/>
              </a:lnSpc>
              <a:spcBef>
                <a:spcPts val="1415"/>
              </a:spcBef>
              <a:buNone/>
              <a:tabLst>
                <a:tab pos="0" algn="l"/>
              </a:tabLst>
            </a:pPr>
            <a:r>
              <a:rPr lang="en-GB"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B</a:t>
            </a:r>
            <a:r>
              <a:rPr lang="en-US" altLang="zh-CN"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ac</a:t>
            </a:r>
            <a:r>
              <a:rPr lang="en-IE" altLang="zh-CN"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kground</a:t>
            </a:r>
            <a:endParaRPr lang="en-GB"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endParaRPr>
          </a:p>
        </p:txBody>
      </p:sp>
      <p:sp>
        <p:nvSpPr>
          <p:cNvPr id="16" name="Rectangle 15">
            <a:extLst>
              <a:ext uri="{FF2B5EF4-FFF2-40B4-BE49-F238E27FC236}">
                <a16:creationId xmlns:a16="http://schemas.microsoft.com/office/drawing/2014/main" id="{97AA5E0F-81A8-04C5-903E-AA128E8CBE51}"/>
              </a:ext>
            </a:extLst>
          </p:cNvPr>
          <p:cNvSpPr/>
          <p:nvPr/>
        </p:nvSpPr>
        <p:spPr>
          <a:xfrm>
            <a:off x="828720" y="1288531"/>
            <a:ext cx="116636" cy="12417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cxnSp>
        <p:nvCxnSpPr>
          <p:cNvPr id="17" name="Straight Connector 16">
            <a:extLst>
              <a:ext uri="{FF2B5EF4-FFF2-40B4-BE49-F238E27FC236}">
                <a16:creationId xmlns:a16="http://schemas.microsoft.com/office/drawing/2014/main" id="{B47A9586-493B-5FC2-940B-1EFF2644B333}"/>
              </a:ext>
            </a:extLst>
          </p:cNvPr>
          <p:cNvCxnSpPr>
            <a:cxnSpLocks/>
          </p:cNvCxnSpPr>
          <p:nvPr/>
        </p:nvCxnSpPr>
        <p:spPr>
          <a:xfrm>
            <a:off x="4572000" y="1467852"/>
            <a:ext cx="1512577" cy="0"/>
          </a:xfrm>
          <a:prstGeom prst="line">
            <a:avLst/>
          </a:prstGeom>
          <a:ln w="19050"/>
        </p:spPr>
        <p:style>
          <a:lnRef idx="1">
            <a:schemeClr val="accent5"/>
          </a:lnRef>
          <a:fillRef idx="0">
            <a:schemeClr val="accent5"/>
          </a:fillRef>
          <a:effectRef idx="0">
            <a:schemeClr val="accent5"/>
          </a:effectRef>
          <a:fontRef idx="minor">
            <a:schemeClr val="tx1"/>
          </a:fontRef>
        </p:style>
      </p:cxnSp>
      <p:sp>
        <p:nvSpPr>
          <p:cNvPr id="18" name="PlaceHolder 2">
            <a:extLst>
              <a:ext uri="{FF2B5EF4-FFF2-40B4-BE49-F238E27FC236}">
                <a16:creationId xmlns:a16="http://schemas.microsoft.com/office/drawing/2014/main" id="{804BCF33-81E7-BB92-569D-437B8DE3A696}"/>
              </a:ext>
            </a:extLst>
          </p:cNvPr>
          <p:cNvSpPr>
            <a:spLocks noGrp="1"/>
          </p:cNvSpPr>
          <p:nvPr/>
        </p:nvSpPr>
        <p:spPr>
          <a:xfrm>
            <a:off x="4802363" y="1224178"/>
            <a:ext cx="1268894" cy="222742"/>
          </a:xfrm>
          <a:prstGeom prst="rect">
            <a:avLst/>
          </a:prstGeom>
          <a:noFill/>
          <a:ln w="0">
            <a:noFill/>
          </a:ln>
        </p:spPr>
        <p:txBody>
          <a:bodyPr lIns="0" tIns="0" rIns="0" bIns="0" anchor="t">
            <a:noAutofit/>
          </a:bodyPr>
          <a:lstStyle>
            <a:lvl1pPr/>
            <a:lvl2pPr/>
            <a:lvl3pPr/>
            <a:lvl4pPr/>
            <a:lvl5pPr/>
            <a:lvl6pPr/>
            <a:lvl7pPr/>
            <a:lvl8pPr/>
            <a:lvl9pPr/>
          </a:lstStyle>
          <a:p>
            <a:pPr>
              <a:lnSpc>
                <a:spcPct val="100000"/>
              </a:lnSpc>
              <a:spcBef>
                <a:spcPts val="1415"/>
              </a:spcBef>
              <a:buNone/>
              <a:tabLst>
                <a:tab pos="0" algn="l"/>
              </a:tabLst>
            </a:pPr>
            <a:r>
              <a:rPr lang="en-GB" sz="1400" b="1" spc="-1" dirty="0">
                <a:solidFill>
                  <a:srgbClr val="000000"/>
                </a:solidFill>
                <a:latin typeface="Calibri" panose="020F0502020204030204" pitchFamily="34" charset="0"/>
                <a:ea typeface="微软雅黑" panose="020B0503020204020204" charset="-122"/>
                <a:cs typeface="Calibri" panose="020F0502020204030204" pitchFamily="34" charset="0"/>
              </a:rPr>
              <a:t>Project goals</a:t>
            </a:r>
            <a:endParaRPr lang="en-GB"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endParaRPr>
          </a:p>
        </p:txBody>
      </p:sp>
      <p:sp>
        <p:nvSpPr>
          <p:cNvPr id="19" name="Rectangle 18">
            <a:extLst>
              <a:ext uri="{FF2B5EF4-FFF2-40B4-BE49-F238E27FC236}">
                <a16:creationId xmlns:a16="http://schemas.microsoft.com/office/drawing/2014/main" id="{2A4A219C-7CA7-5F02-17DD-B1FE6B415378}"/>
              </a:ext>
            </a:extLst>
          </p:cNvPr>
          <p:cNvSpPr/>
          <p:nvPr/>
        </p:nvSpPr>
        <p:spPr>
          <a:xfrm>
            <a:off x="4572000" y="1283930"/>
            <a:ext cx="116636" cy="12417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22" name="Arrow: Right 21">
            <a:extLst>
              <a:ext uri="{FF2B5EF4-FFF2-40B4-BE49-F238E27FC236}">
                <a16:creationId xmlns:a16="http://schemas.microsoft.com/office/drawing/2014/main" id="{F39E8061-D2FD-7756-29D6-B39276880DA5}"/>
              </a:ext>
            </a:extLst>
          </p:cNvPr>
          <p:cNvSpPr/>
          <p:nvPr/>
        </p:nvSpPr>
        <p:spPr>
          <a:xfrm>
            <a:off x="2066055" y="3784285"/>
            <a:ext cx="610294" cy="219238"/>
          </a:xfrm>
          <a:prstGeom prst="rightArrow">
            <a:avLst/>
          </a:prstGeom>
          <a:solidFill>
            <a:schemeClr val="accent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chemeClr val="bg1"/>
              </a:solidFill>
              <a:latin typeface="Calibri" panose="020F0502020204030204" pitchFamily="34" charset="0"/>
              <a:cs typeface="Calibri" panose="020F0502020204030204" pitchFamily="34" charset="0"/>
            </a:endParaRPr>
          </a:p>
        </p:txBody>
      </p:sp>
      <p:sp>
        <p:nvSpPr>
          <p:cNvPr id="25" name="Rectangle 24">
            <a:extLst>
              <a:ext uri="{FF2B5EF4-FFF2-40B4-BE49-F238E27FC236}">
                <a16:creationId xmlns:a16="http://schemas.microsoft.com/office/drawing/2014/main" id="{A562765E-69AC-DDE5-2388-A64A7023E480}"/>
              </a:ext>
            </a:extLst>
          </p:cNvPr>
          <p:cNvSpPr/>
          <p:nvPr/>
        </p:nvSpPr>
        <p:spPr>
          <a:xfrm>
            <a:off x="494675" y="3568077"/>
            <a:ext cx="1422699" cy="651654"/>
          </a:xfrm>
          <a:prstGeom prst="rect">
            <a:avLst/>
          </a:prstGeom>
          <a:solidFill>
            <a:schemeClr val="accent2">
              <a:lumMod val="60000"/>
              <a:lumOff val="40000"/>
            </a:schemeClr>
          </a:solidFill>
          <a:ln>
            <a:solidFill>
              <a:schemeClr val="tx2"/>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IE" altLang="zh-CN" sz="1200" b="1" spc="-1" dirty="0">
                <a:solidFill>
                  <a:schemeClr val="bg1"/>
                </a:solidFill>
                <a:latin typeface="Calibri" panose="020F0502020204030204" pitchFamily="34" charset="0"/>
                <a:ea typeface="微软雅黑" panose="020B0503020204020204" charset="-122"/>
                <a:cs typeface="Calibri" panose="020F0502020204030204" pitchFamily="34" charset="0"/>
              </a:rPr>
              <a:t>Increased</a:t>
            </a:r>
          </a:p>
          <a:p>
            <a:pPr algn="ctr"/>
            <a:r>
              <a:rPr lang="en-IE" altLang="zh-CN" sz="1200" b="1" spc="-1" dirty="0">
                <a:solidFill>
                  <a:schemeClr val="bg1"/>
                </a:solidFill>
                <a:latin typeface="Calibri" panose="020F0502020204030204" pitchFamily="34" charset="0"/>
                <a:ea typeface="微软雅黑" panose="020B0503020204020204" charset="-122"/>
                <a:cs typeface="Calibri" panose="020F0502020204030204" pitchFamily="34" charset="0"/>
              </a:rPr>
              <a:t>Network</a:t>
            </a:r>
          </a:p>
          <a:p>
            <a:pPr algn="ctr"/>
            <a:r>
              <a:rPr lang="en-IE" altLang="zh-CN" sz="1200" b="1" spc="-1" dirty="0">
                <a:solidFill>
                  <a:schemeClr val="bg1"/>
                </a:solidFill>
                <a:latin typeface="Calibri" panose="020F0502020204030204" pitchFamily="34" charset="0"/>
                <a:ea typeface="微软雅黑" panose="020B0503020204020204" charset="-122"/>
                <a:cs typeface="Calibri" panose="020F0502020204030204" pitchFamily="34" charset="0"/>
              </a:rPr>
              <a:t> Complexity</a:t>
            </a:r>
            <a:endParaRPr lang="zh-CN" altLang="en-US" sz="1200" b="1" spc="-1" dirty="0">
              <a:solidFill>
                <a:schemeClr val="bg1"/>
              </a:solidFill>
              <a:latin typeface="Calibri" panose="020F0502020204030204" pitchFamily="34" charset="0"/>
              <a:ea typeface="微软雅黑" panose="020B0503020204020204" charset="-122"/>
              <a:cs typeface="Calibri" panose="020F0502020204030204" pitchFamily="34" charset="0"/>
            </a:endParaRPr>
          </a:p>
        </p:txBody>
      </p:sp>
      <p:sp>
        <p:nvSpPr>
          <p:cNvPr id="26" name="Rectangle 25">
            <a:extLst>
              <a:ext uri="{FF2B5EF4-FFF2-40B4-BE49-F238E27FC236}">
                <a16:creationId xmlns:a16="http://schemas.microsoft.com/office/drawing/2014/main" id="{711BBEFD-49BE-16D4-A670-92AC869AC712}"/>
              </a:ext>
            </a:extLst>
          </p:cNvPr>
          <p:cNvSpPr/>
          <p:nvPr/>
        </p:nvSpPr>
        <p:spPr>
          <a:xfrm>
            <a:off x="2825030" y="3561791"/>
            <a:ext cx="1285474" cy="669476"/>
          </a:xfrm>
          <a:prstGeom prst="rect">
            <a:avLst/>
          </a:prstGeom>
          <a:solidFill>
            <a:schemeClr val="accent2">
              <a:lumMod val="60000"/>
              <a:lumOff val="40000"/>
            </a:schemeClr>
          </a:solidFill>
          <a:ln>
            <a:solidFill>
              <a:schemeClr val="tx2"/>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IE" altLang="zh-CN" sz="1200" b="1" spc="-1" dirty="0">
                <a:solidFill>
                  <a:schemeClr val="bg1"/>
                </a:solidFill>
                <a:latin typeface="Calibri" panose="020F0502020204030204" pitchFamily="34" charset="0"/>
                <a:ea typeface="微软雅黑" panose="020B0503020204020204" charset="-122"/>
                <a:cs typeface="Calibri" panose="020F0502020204030204" pitchFamily="34" charset="0"/>
              </a:rPr>
              <a:t>Increased </a:t>
            </a:r>
          </a:p>
          <a:p>
            <a:pPr algn="ctr"/>
            <a:r>
              <a:rPr lang="en-IE" altLang="zh-CN" sz="1200" b="1" spc="-1" dirty="0">
                <a:solidFill>
                  <a:schemeClr val="bg1"/>
                </a:solidFill>
                <a:latin typeface="Calibri" panose="020F0502020204030204" pitchFamily="34" charset="0"/>
                <a:ea typeface="微软雅黑" panose="020B0503020204020204" charset="-122"/>
                <a:cs typeface="Calibri" panose="020F0502020204030204" pitchFamily="34" charset="0"/>
              </a:rPr>
              <a:t>Cyber Security</a:t>
            </a:r>
          </a:p>
          <a:p>
            <a:pPr algn="ctr"/>
            <a:r>
              <a:rPr lang="en-IE" altLang="zh-CN" sz="1200" b="1" spc="-1" dirty="0">
                <a:solidFill>
                  <a:schemeClr val="bg1"/>
                </a:solidFill>
                <a:latin typeface="Calibri" panose="020F0502020204030204" pitchFamily="34" charset="0"/>
                <a:ea typeface="微软雅黑" panose="020B0503020204020204" charset="-122"/>
                <a:cs typeface="Calibri" panose="020F0502020204030204" pitchFamily="34" charset="0"/>
              </a:rPr>
              <a:t>Risk</a:t>
            </a:r>
            <a:endParaRPr lang="zh-CN" altLang="en-US" sz="1200" b="1" spc="-1" dirty="0">
              <a:solidFill>
                <a:schemeClr val="bg1"/>
              </a:solidFill>
              <a:latin typeface="Calibri" panose="020F0502020204030204" pitchFamily="34" charset="0"/>
              <a:ea typeface="微软雅黑" panose="020B0503020204020204" charset="-122"/>
              <a:cs typeface="Calibri" panose="020F0502020204030204" pitchFamily="34" charset="0"/>
            </a:endParaRPr>
          </a:p>
        </p:txBody>
      </p:sp>
      <p:sp>
        <p:nvSpPr>
          <p:cNvPr id="27" name="Rectangle 26">
            <a:extLst>
              <a:ext uri="{FF2B5EF4-FFF2-40B4-BE49-F238E27FC236}">
                <a16:creationId xmlns:a16="http://schemas.microsoft.com/office/drawing/2014/main" id="{E20D7DC7-02B3-D9E7-581D-E6850D95C628}"/>
              </a:ext>
            </a:extLst>
          </p:cNvPr>
          <p:cNvSpPr/>
          <p:nvPr/>
        </p:nvSpPr>
        <p:spPr>
          <a:xfrm>
            <a:off x="4640484" y="3698874"/>
            <a:ext cx="4050710" cy="455376"/>
          </a:xfrm>
          <a:prstGeom prst="rect">
            <a:avLst/>
          </a:prstGeom>
          <a:solidFill>
            <a:schemeClr val="accent2">
              <a:lumMod val="60000"/>
              <a:lumOff val="40000"/>
            </a:schemeClr>
          </a:solidFill>
          <a:ln>
            <a:solidFill>
              <a:schemeClr val="tx2"/>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IE" altLang="zh-CN" sz="1400" b="1" spc="-1" dirty="0">
                <a:solidFill>
                  <a:schemeClr val="bg1"/>
                </a:solidFill>
                <a:latin typeface="Calibri" panose="020F0502020204030204" pitchFamily="34" charset="0"/>
                <a:ea typeface="微软雅黑" panose="020B0503020204020204" charset="-122"/>
                <a:cs typeface="Calibri" panose="020F0502020204030204" pitchFamily="34" charset="0"/>
              </a:rPr>
              <a:t>A hardware-in-the-loop emulator</a:t>
            </a:r>
          </a:p>
          <a:p>
            <a:pPr algn="ctr"/>
            <a:r>
              <a:rPr lang="en-IE" altLang="zh-CN" sz="1400" b="1" spc="-1" dirty="0">
                <a:solidFill>
                  <a:schemeClr val="bg1"/>
                </a:solidFill>
                <a:latin typeface="Calibri" panose="020F0502020204030204" pitchFamily="34" charset="0"/>
                <a:ea typeface="微软雅黑" panose="020B0503020204020204" charset="-122"/>
                <a:cs typeface="Calibri" panose="020F0502020204030204" pitchFamily="34" charset="0"/>
              </a:rPr>
              <a:t> for vehicle bus attack simulation &amp; prevention</a:t>
            </a:r>
            <a:endParaRPr lang="zh-CN" altLang="en-US" sz="1400" b="1" spc="-1" dirty="0">
              <a:solidFill>
                <a:schemeClr val="bg1"/>
              </a:solidFill>
              <a:latin typeface="Calibri" panose="020F0502020204030204" pitchFamily="34" charset="0"/>
              <a:ea typeface="微软雅黑" panose="020B0503020204020204" charset="-122"/>
              <a:cs typeface="Calibri" panose="020F0502020204030204" pitchFamily="34" charset="0"/>
            </a:endParaRPr>
          </a:p>
        </p:txBody>
      </p:sp>
      <p:pic>
        <p:nvPicPr>
          <p:cNvPr id="29" name="Picture 28">
            <a:extLst>
              <a:ext uri="{FF2B5EF4-FFF2-40B4-BE49-F238E27FC236}">
                <a16:creationId xmlns:a16="http://schemas.microsoft.com/office/drawing/2014/main" id="{0C247A04-B29D-3021-ED6B-8E4E88DC1A49}"/>
              </a:ext>
            </a:extLst>
          </p:cNvPr>
          <p:cNvPicPr>
            <a:picLocks noChangeAspect="1"/>
          </p:cNvPicPr>
          <p:nvPr/>
        </p:nvPicPr>
        <p:blipFill>
          <a:blip r:embed="rId3"/>
          <a:stretch>
            <a:fillRect/>
          </a:stretch>
        </p:blipFill>
        <p:spPr>
          <a:xfrm>
            <a:off x="828720" y="1644580"/>
            <a:ext cx="3048167" cy="1498822"/>
          </a:xfrm>
          <a:prstGeom prst="rect">
            <a:avLst/>
          </a:prstGeom>
        </p:spPr>
      </p:pic>
      <p:sp>
        <p:nvSpPr>
          <p:cNvPr id="31" name="TextBox 30">
            <a:extLst>
              <a:ext uri="{FF2B5EF4-FFF2-40B4-BE49-F238E27FC236}">
                <a16:creationId xmlns:a16="http://schemas.microsoft.com/office/drawing/2014/main" id="{F21AF7F7-7104-1191-BDF2-7A1AF2651276}"/>
              </a:ext>
            </a:extLst>
          </p:cNvPr>
          <p:cNvSpPr txBox="1"/>
          <p:nvPr/>
        </p:nvSpPr>
        <p:spPr>
          <a:xfrm>
            <a:off x="65122" y="3144230"/>
            <a:ext cx="4575362" cy="261610"/>
          </a:xfrm>
          <a:prstGeom prst="rect">
            <a:avLst/>
          </a:prstGeom>
          <a:noFill/>
        </p:spPr>
        <p:txBody>
          <a:bodyPr wrap="square">
            <a:spAutoFit/>
          </a:bodyPr>
          <a:lstStyle/>
          <a:p>
            <a:pPr algn="ctr"/>
            <a:r>
              <a:rPr lang="en-IE" altLang="zh-CN" sz="1100" b="1" i="0" dirty="0">
                <a:solidFill>
                  <a:srgbClr val="000000"/>
                </a:solidFill>
                <a:effectLst/>
                <a:latin typeface="Calibri" panose="020F0502020204030204" pitchFamily="34" charset="0"/>
                <a:cs typeface="Calibri" panose="020F0502020204030204" pitchFamily="34" charset="0"/>
              </a:rPr>
              <a:t>Hackers Remotely Kill a Jeep on the Highway (2015 USA)</a:t>
            </a:r>
          </a:p>
        </p:txBody>
      </p:sp>
      <p:sp>
        <p:nvSpPr>
          <p:cNvPr id="32" name="矩形 20">
            <a:extLst>
              <a:ext uri="{FF2B5EF4-FFF2-40B4-BE49-F238E27FC236}">
                <a16:creationId xmlns:a16="http://schemas.microsoft.com/office/drawing/2014/main" id="{D8B8D668-FA6F-853F-5FA3-D5B138D1339A}"/>
              </a:ext>
            </a:extLst>
          </p:cNvPr>
          <p:cNvSpPr/>
          <p:nvPr/>
        </p:nvSpPr>
        <p:spPr>
          <a:xfrm>
            <a:off x="302276" y="4548465"/>
            <a:ext cx="8782895" cy="182079"/>
          </a:xfrm>
          <a:prstGeom prst="rect">
            <a:avLst/>
          </a:prstGeom>
          <a:solidFill>
            <a:schemeClr val="tx1">
              <a:lumMod val="50000"/>
              <a:lumOff val="50000"/>
              <a:alpha val="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normAutofit fontScale="47500" lnSpcReduction="20000"/>
          </a:bodyPr>
          <a:lstStyle/>
          <a:p>
            <a:pPr defTabSz="685324"/>
            <a:r>
              <a:rPr lang="en-IE" altLang="zh-CN" sz="1600" b="0" i="0" dirty="0">
                <a:solidFill>
                  <a:srgbClr val="1A1A1A"/>
                </a:solidFill>
                <a:effectLst/>
                <a:latin typeface="Calibri" panose="020F0502020204030204" pitchFamily="34" charset="0"/>
                <a:cs typeface="Calibri" panose="020F0502020204030204" pitchFamily="34" charset="0"/>
              </a:rPr>
              <a:t> Hacker exposed the security vulnerabilities in automobiles by hacking into cars remotely, controlling the cars' various controls from the radio volume to the brakes on Wednesday, July 1</a:t>
            </a:r>
            <a:r>
              <a:rPr lang="en-IE" altLang="zh-CN" sz="1600" b="1" i="0" dirty="0">
                <a:solidFill>
                  <a:srgbClr val="1A1A1A"/>
                </a:solidFill>
                <a:effectLst/>
                <a:latin typeface="Calibri" panose="020F0502020204030204" pitchFamily="34" charset="0"/>
                <a:cs typeface="Calibri" panose="020F0502020204030204" pitchFamily="34" charset="0"/>
              </a:rPr>
              <a:t>,  2015 in Ladue</a:t>
            </a:r>
            <a:endParaRPr lang="zh-CN" altLang="en-US" sz="1500" b="1" dirty="0">
              <a:solidFill>
                <a:schemeClr val="tx1"/>
              </a:solidFill>
              <a:latin typeface="Calibri" panose="020F0502020204030204" pitchFamily="34" charset="0"/>
              <a:cs typeface="Calibri" panose="020F0502020204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PlaceHolder 1"/>
          <p:cNvSpPr>
            <a:spLocks noGrp="1"/>
          </p:cNvSpPr>
          <p:nvPr>
            <p:ph type="title"/>
          </p:nvPr>
        </p:nvSpPr>
        <p:spPr>
          <a:xfrm>
            <a:off x="828720" y="270000"/>
            <a:ext cx="7499880" cy="420120"/>
          </a:xfrm>
          <a:prstGeom prst="rect">
            <a:avLst/>
          </a:prstGeom>
          <a:noFill/>
          <a:ln w="0">
            <a:noFill/>
          </a:ln>
        </p:spPr>
        <p:txBody>
          <a:bodyPr lIns="0" tIns="0" rIns="0" bIns="0" anchor="b">
            <a:noAutofit/>
          </a:bodyPr>
          <a:lstStyle/>
          <a:p>
            <a:pPr>
              <a:lnSpc>
                <a:spcPct val="100000"/>
              </a:lnSpc>
              <a:buNone/>
            </a:pPr>
            <a:r>
              <a:rPr lang="en-IE" altLang="zh-CN" sz="2600" b="1" spc="-1" dirty="0">
                <a:solidFill>
                  <a:srgbClr val="000000"/>
                </a:solidFill>
                <a:latin typeface="Calibri" panose="020F0502020204030204" pitchFamily="34" charset="0"/>
                <a:ea typeface="微软雅黑" panose="020B0503020204020204" charset="-122"/>
                <a:cs typeface="Calibri" panose="020F0502020204030204" pitchFamily="34" charset="0"/>
              </a:rPr>
              <a:t>Previous work &amp; Novelty</a:t>
            </a:r>
            <a:endParaRPr lang="en-IE" sz="2600" b="0" strike="noStrike" spc="-1" dirty="0">
              <a:latin typeface="Calibri" panose="020F0502020204030204" pitchFamily="34" charset="0"/>
              <a:cs typeface="Calibri" panose="020F0502020204030204" pitchFamily="34" charset="0"/>
            </a:endParaRPr>
          </a:p>
        </p:txBody>
      </p:sp>
      <p:sp>
        <p:nvSpPr>
          <p:cNvPr id="260" name="PlaceHolder 3"/>
          <p:cNvSpPr>
            <a:spLocks noGrp="1"/>
          </p:cNvSpPr>
          <p:nvPr>
            <p:ph type="sldNum" idx="7"/>
          </p:nvPr>
        </p:nvSpPr>
        <p:spPr>
          <a:xfrm>
            <a:off x="8039520" y="4881240"/>
            <a:ext cx="289080" cy="190800"/>
          </a:xfrm>
          <a:prstGeom prst="rect">
            <a:avLst/>
          </a:prstGeom>
          <a:noFill/>
          <a:ln w="0">
            <a:noFill/>
          </a:ln>
        </p:spPr>
        <p:txBody>
          <a:bodyPr lIns="0" tIns="0" rIns="0" bIns="0" anchor="b">
            <a:noAutofit/>
          </a:bodyPr>
          <a:lstStyle>
            <a:lvl1pPr algn="r">
              <a:lnSpc>
                <a:spcPct val="100000"/>
              </a:lnSpc>
              <a:buNone/>
              <a:defRPr lang="en-GB" sz="1000" b="0" strike="noStrike" spc="-1">
                <a:solidFill>
                  <a:srgbClr val="FFFFFF"/>
                </a:solidFill>
                <a:latin typeface="Calibri" panose="020F0502020204030204"/>
                <a:ea typeface="微软雅黑" panose="020B0503020204020204" charset="-122"/>
              </a:defRPr>
            </a:lvl1pPr>
          </a:lstStyle>
          <a:p>
            <a:pPr algn="r">
              <a:lnSpc>
                <a:spcPct val="100000"/>
              </a:lnSpc>
              <a:buNone/>
            </a:pPr>
            <a:fld id="{B352B483-A3ED-42EB-AAC2-7D5CA5D6B208}" type="slidenum">
              <a:rPr lang="en-GB" sz="1000" b="0" strike="noStrike" spc="-1">
                <a:solidFill>
                  <a:srgbClr val="FFFFFF"/>
                </a:solidFill>
                <a:latin typeface="Calibri" panose="020F0502020204030204" pitchFamily="34" charset="0"/>
                <a:cs typeface="Calibri" panose="020F0502020204030204" pitchFamily="34" charset="0"/>
              </a:rPr>
              <a:t>3</a:t>
            </a:fld>
            <a:endParaRPr lang="en-IE" sz="1000" b="0" strike="noStrike" spc="-1">
              <a:latin typeface="Calibri" panose="020F0502020204030204" pitchFamily="34" charset="0"/>
              <a:cs typeface="Calibri" panose="020F0502020204030204" pitchFamily="34" charset="0"/>
            </a:endParaRPr>
          </a:p>
        </p:txBody>
      </p:sp>
      <p:sp>
        <p:nvSpPr>
          <p:cNvPr id="15" name="PlaceHolder 2"/>
          <p:cNvSpPr>
            <a:spLocks noGrp="1"/>
          </p:cNvSpPr>
          <p:nvPr/>
        </p:nvSpPr>
        <p:spPr>
          <a:xfrm>
            <a:off x="828720" y="685800"/>
            <a:ext cx="7499880" cy="349920"/>
          </a:xfrm>
          <a:prstGeom prst="rect">
            <a:avLst/>
          </a:prstGeom>
          <a:noFill/>
          <a:ln w="0">
            <a:noFill/>
          </a:ln>
        </p:spPr>
        <p:txBody>
          <a:bodyPr lIns="0" tIns="0" rIns="0" bIns="0" anchor="t">
            <a:noAutofit/>
          </a:bodyPr>
          <a:lstStyle>
            <a:lvl1pPr/>
            <a:lvl2pPr/>
            <a:lvl3pPr/>
            <a:lvl4pPr/>
            <a:lvl5pPr/>
            <a:lvl6pPr/>
            <a:lvl7pPr/>
            <a:lvl8pPr/>
            <a:lvl9pPr/>
          </a:lstStyle>
          <a:p>
            <a:pPr>
              <a:lnSpc>
                <a:spcPct val="100000"/>
              </a:lnSpc>
              <a:spcBef>
                <a:spcPts val="1415"/>
              </a:spcBef>
              <a:buNone/>
              <a:tabLst>
                <a:tab pos="0" algn="l"/>
              </a:tabLst>
            </a:pPr>
            <a:r>
              <a:rPr lang="en-US" sz="2000" b="0"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Previous work - HWIL</a:t>
            </a:r>
            <a:endParaRPr lang="en-GB" sz="2000" b="0" strike="noStrike" spc="-1" dirty="0">
              <a:solidFill>
                <a:srgbClr val="000000"/>
              </a:solidFill>
              <a:latin typeface="Calibri" panose="020F0502020204030204" pitchFamily="34" charset="0"/>
              <a:ea typeface="微软雅黑" panose="020B0503020204020204" charset="-122"/>
              <a:cs typeface="Calibri" panose="020F0502020204030204" pitchFamily="34" charset="0"/>
            </a:endParaRPr>
          </a:p>
        </p:txBody>
      </p:sp>
      <p:sp>
        <p:nvSpPr>
          <p:cNvPr id="2" name="矩形 20">
            <a:extLst>
              <a:ext uri="{FF2B5EF4-FFF2-40B4-BE49-F238E27FC236}">
                <a16:creationId xmlns:a16="http://schemas.microsoft.com/office/drawing/2014/main" id="{D77CA517-7D2E-80A0-5376-CEC4E7E804CE}"/>
              </a:ext>
            </a:extLst>
          </p:cNvPr>
          <p:cNvSpPr/>
          <p:nvPr/>
        </p:nvSpPr>
        <p:spPr>
          <a:xfrm>
            <a:off x="302276" y="4548465"/>
            <a:ext cx="8782895" cy="182079"/>
          </a:xfrm>
          <a:prstGeom prst="rect">
            <a:avLst/>
          </a:prstGeom>
          <a:solidFill>
            <a:schemeClr val="tx1">
              <a:lumMod val="50000"/>
              <a:lumOff val="50000"/>
              <a:alpha val="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normAutofit fontScale="40000" lnSpcReduction="20000"/>
          </a:bodyPr>
          <a:lstStyle/>
          <a:p>
            <a:pPr defTabSz="685324"/>
            <a:r>
              <a:rPr lang="en-IE" altLang="zh-CN" sz="1600" dirty="0">
                <a:solidFill>
                  <a:srgbClr val="1A1A1A"/>
                </a:solidFill>
                <a:latin typeface="Calibri" panose="020F0502020204030204" pitchFamily="34" charset="0"/>
                <a:cs typeface="Calibri" panose="020F0502020204030204" pitchFamily="34" charset="0"/>
              </a:rPr>
              <a:t>[1] S Raman, N </a:t>
            </a:r>
            <a:r>
              <a:rPr lang="en-IE" altLang="zh-CN" sz="1600" dirty="0" err="1">
                <a:solidFill>
                  <a:srgbClr val="1A1A1A"/>
                </a:solidFill>
                <a:latin typeface="Calibri" panose="020F0502020204030204" pitchFamily="34" charset="0"/>
                <a:cs typeface="Calibri" panose="020F0502020204030204" pitchFamily="34" charset="0"/>
              </a:rPr>
              <a:t>Sivashankar</a:t>
            </a:r>
            <a:r>
              <a:rPr lang="en-IE" altLang="zh-CN" sz="1600" dirty="0">
                <a:solidFill>
                  <a:srgbClr val="1A1A1A"/>
                </a:solidFill>
                <a:latin typeface="Calibri" panose="020F0502020204030204" pitchFamily="34" charset="0"/>
                <a:cs typeface="Calibri" panose="020F0502020204030204" pitchFamily="34" charset="0"/>
              </a:rPr>
              <a:t>, W Milam, W Stuart, and S Nabi. Design and implementation of </a:t>
            </a:r>
            <a:r>
              <a:rPr lang="en-IE" altLang="zh-CN" sz="1600" dirty="0" err="1">
                <a:solidFill>
                  <a:srgbClr val="1A1A1A"/>
                </a:solidFill>
                <a:latin typeface="Calibri" panose="020F0502020204030204" pitchFamily="34" charset="0"/>
                <a:cs typeface="Calibri" panose="020F0502020204030204" pitchFamily="34" charset="0"/>
              </a:rPr>
              <a:t>hil</a:t>
            </a:r>
            <a:r>
              <a:rPr lang="en-IE" altLang="zh-CN" sz="1600" dirty="0">
                <a:solidFill>
                  <a:srgbClr val="1A1A1A"/>
                </a:solidFill>
                <a:latin typeface="Calibri" panose="020F0502020204030204" pitchFamily="34" charset="0"/>
                <a:cs typeface="Calibri" panose="020F0502020204030204" pitchFamily="34" charset="0"/>
              </a:rPr>
              <a:t> simulators for powertrain control system software development. In Proceedings of the 1999 American Control Conference (Cat. No. 99CH36251), volume 1, pages 709–713. IEEE, 1999</a:t>
            </a:r>
            <a:endParaRPr lang="zh-CN" altLang="en-US" sz="1600" dirty="0">
              <a:solidFill>
                <a:srgbClr val="1A1A1A"/>
              </a:solidFill>
              <a:latin typeface="Calibri" panose="020F0502020204030204" pitchFamily="34" charset="0"/>
              <a:cs typeface="Calibri" panose="020F0502020204030204" pitchFamily="34" charset="0"/>
            </a:endParaRPr>
          </a:p>
        </p:txBody>
      </p:sp>
      <p:sp>
        <p:nvSpPr>
          <p:cNvPr id="5" name="PlaceHolder 2">
            <a:extLst>
              <a:ext uri="{FF2B5EF4-FFF2-40B4-BE49-F238E27FC236}">
                <a16:creationId xmlns:a16="http://schemas.microsoft.com/office/drawing/2014/main" id="{270DE12A-8263-94ED-2E38-950A36FB550A}"/>
              </a:ext>
            </a:extLst>
          </p:cNvPr>
          <p:cNvSpPr>
            <a:spLocks noGrp="1"/>
          </p:cNvSpPr>
          <p:nvPr/>
        </p:nvSpPr>
        <p:spPr>
          <a:xfrm>
            <a:off x="4572000" y="1591951"/>
            <a:ext cx="4050710" cy="979799"/>
          </a:xfrm>
          <a:prstGeom prst="rect">
            <a:avLst/>
          </a:prstGeom>
          <a:noFill/>
          <a:ln w="0">
            <a:noFill/>
          </a:ln>
        </p:spPr>
        <p:txBody>
          <a:bodyPr lIns="0" tIns="0" rIns="0" bIns="0" anchor="t">
            <a:noAutofit/>
          </a:bodyPr>
          <a:lstStyle>
            <a:lvl1pPr/>
            <a:lvl2pPr/>
            <a:lvl3pPr/>
            <a:lvl4pPr/>
            <a:lvl5pPr/>
            <a:lvl6pPr/>
            <a:lvl7pPr/>
            <a:lvl8pPr/>
            <a:lvl9pPr/>
          </a:lstStyle>
          <a:p>
            <a:pPr>
              <a:lnSpc>
                <a:spcPct val="100000"/>
              </a:lnSpc>
              <a:spcBef>
                <a:spcPts val="1415"/>
              </a:spcBef>
              <a:buNone/>
              <a:tabLst>
                <a:tab pos="0" algn="l"/>
              </a:tabLst>
            </a:pPr>
            <a:r>
              <a:rPr lang="en-IE" altLang="zh-CN" sz="1400" b="1" i="0" dirty="0">
                <a:effectLst/>
                <a:latin typeface="Calibri" panose="020F0502020204030204" pitchFamily="34" charset="0"/>
                <a:cs typeface="Calibri" panose="020F0502020204030204" pitchFamily="34" charset="0"/>
              </a:rPr>
              <a:t>Hardware-in-the-loop simulation </a:t>
            </a:r>
            <a:r>
              <a:rPr lang="en-IE" altLang="zh-CN" sz="1400" b="0" i="0" dirty="0">
                <a:effectLst/>
                <a:latin typeface="Calibri" panose="020F0502020204030204" pitchFamily="34" charset="0"/>
                <a:cs typeface="Calibri" panose="020F0502020204030204" pitchFamily="34" charset="0"/>
              </a:rPr>
              <a:t>was first used in the </a:t>
            </a:r>
            <a:r>
              <a:rPr lang="en-IE" altLang="zh-CN" sz="1400" b="1" i="0" dirty="0">
                <a:effectLst/>
                <a:latin typeface="Calibri" panose="020F0502020204030204" pitchFamily="34" charset="0"/>
                <a:cs typeface="Calibri" panose="020F0502020204030204" pitchFamily="34" charset="0"/>
              </a:rPr>
              <a:t>1960s</a:t>
            </a:r>
            <a:r>
              <a:rPr lang="en-IE" altLang="zh-CN" sz="1400" b="0" i="0" dirty="0">
                <a:effectLst/>
                <a:latin typeface="Calibri" panose="020F0502020204030204" pitchFamily="34" charset="0"/>
                <a:cs typeface="Calibri" panose="020F0502020204030204" pitchFamily="34" charset="0"/>
              </a:rPr>
              <a:t> in the </a:t>
            </a:r>
            <a:r>
              <a:rPr lang="en-IE" altLang="zh-CN" sz="1400" b="1" i="0" dirty="0">
                <a:effectLst/>
                <a:latin typeface="Calibri" panose="020F0502020204030204" pitchFamily="34" charset="0"/>
                <a:cs typeface="Calibri" panose="020F0502020204030204" pitchFamily="34" charset="0"/>
              </a:rPr>
              <a:t>aerospace field</a:t>
            </a:r>
            <a:r>
              <a:rPr lang="en-IE" altLang="zh-CN" sz="1400" b="0" i="0" dirty="0">
                <a:effectLst/>
                <a:latin typeface="Calibri" panose="020F0502020204030204" pitchFamily="34" charset="0"/>
                <a:cs typeface="Calibri" panose="020F0502020204030204" pitchFamily="34" charset="0"/>
              </a:rPr>
              <a:t>, it was used</a:t>
            </a:r>
            <a:br>
              <a:rPr lang="en-IE" altLang="zh-CN" sz="1400" dirty="0">
                <a:latin typeface="Calibri" panose="020F0502020204030204" pitchFamily="34" charset="0"/>
                <a:cs typeface="Calibri" panose="020F0502020204030204" pitchFamily="34" charset="0"/>
              </a:rPr>
            </a:br>
            <a:r>
              <a:rPr lang="en-IE" altLang="zh-CN" sz="1400" b="0" i="0" dirty="0">
                <a:effectLst/>
                <a:latin typeface="Calibri" panose="020F0502020204030204" pitchFamily="34" charset="0"/>
                <a:cs typeface="Calibri" panose="020F0502020204030204" pitchFamily="34" charset="0"/>
              </a:rPr>
              <a:t>to test flight control systems, and now it is also widely used in the automotive field.[1]</a:t>
            </a:r>
          </a:p>
        </p:txBody>
      </p:sp>
      <p:pic>
        <p:nvPicPr>
          <p:cNvPr id="7" name="Picture 6">
            <a:extLst>
              <a:ext uri="{FF2B5EF4-FFF2-40B4-BE49-F238E27FC236}">
                <a16:creationId xmlns:a16="http://schemas.microsoft.com/office/drawing/2014/main" id="{40D58BC5-EF5D-70B1-2E20-A3BA0E938A91}"/>
              </a:ext>
            </a:extLst>
          </p:cNvPr>
          <p:cNvPicPr>
            <a:picLocks noChangeAspect="1"/>
          </p:cNvPicPr>
          <p:nvPr/>
        </p:nvPicPr>
        <p:blipFill>
          <a:blip r:embed="rId3"/>
          <a:stretch>
            <a:fillRect/>
          </a:stretch>
        </p:blipFill>
        <p:spPr>
          <a:xfrm>
            <a:off x="828720" y="1451520"/>
            <a:ext cx="2524780" cy="1206723"/>
          </a:xfrm>
          <a:prstGeom prst="rect">
            <a:avLst/>
          </a:prstGeom>
        </p:spPr>
      </p:pic>
      <p:pic>
        <p:nvPicPr>
          <p:cNvPr id="9" name="Picture 8">
            <a:extLst>
              <a:ext uri="{FF2B5EF4-FFF2-40B4-BE49-F238E27FC236}">
                <a16:creationId xmlns:a16="http://schemas.microsoft.com/office/drawing/2014/main" id="{98217128-E195-A52D-9330-ED111414B8CE}"/>
              </a:ext>
            </a:extLst>
          </p:cNvPr>
          <p:cNvPicPr>
            <a:picLocks noChangeAspect="1"/>
          </p:cNvPicPr>
          <p:nvPr/>
        </p:nvPicPr>
        <p:blipFill>
          <a:blip r:embed="rId4"/>
          <a:stretch>
            <a:fillRect/>
          </a:stretch>
        </p:blipFill>
        <p:spPr>
          <a:xfrm>
            <a:off x="816153" y="2708949"/>
            <a:ext cx="2537347" cy="1493916"/>
          </a:xfrm>
          <a:prstGeom prst="rect">
            <a:avLst/>
          </a:prstGeom>
        </p:spPr>
      </p:pic>
      <p:sp>
        <p:nvSpPr>
          <p:cNvPr id="10" name="PlaceHolder 2">
            <a:extLst>
              <a:ext uri="{FF2B5EF4-FFF2-40B4-BE49-F238E27FC236}">
                <a16:creationId xmlns:a16="http://schemas.microsoft.com/office/drawing/2014/main" id="{FCA640F9-DF7F-5E5F-D019-ABB5BDF466A4}"/>
              </a:ext>
            </a:extLst>
          </p:cNvPr>
          <p:cNvSpPr>
            <a:spLocks noGrp="1"/>
          </p:cNvSpPr>
          <p:nvPr/>
        </p:nvSpPr>
        <p:spPr>
          <a:xfrm>
            <a:off x="4572000" y="3028984"/>
            <a:ext cx="4050710" cy="1142182"/>
          </a:xfrm>
          <a:prstGeom prst="rect">
            <a:avLst/>
          </a:prstGeom>
          <a:noFill/>
          <a:ln w="0">
            <a:noFill/>
          </a:ln>
        </p:spPr>
        <p:txBody>
          <a:bodyPr lIns="0" tIns="0" rIns="0" bIns="0" anchor="t">
            <a:noAutofit/>
          </a:bodyPr>
          <a:lstStyle>
            <a:lvl1pPr/>
            <a:lvl2pPr/>
            <a:lvl3pPr/>
            <a:lvl4pPr/>
            <a:lvl5pPr/>
            <a:lvl6pPr/>
            <a:lvl7pPr/>
            <a:lvl8pPr/>
            <a:lvl9pPr/>
          </a:lstStyle>
          <a:p>
            <a:pPr>
              <a:lnSpc>
                <a:spcPct val="100000"/>
              </a:lnSpc>
              <a:spcBef>
                <a:spcPts val="1415"/>
              </a:spcBef>
              <a:buNone/>
              <a:tabLst>
                <a:tab pos="0" algn="l"/>
              </a:tabLst>
            </a:pPr>
            <a:r>
              <a:rPr lang="en-IE" altLang="zh-CN" sz="1400" b="0" i="0" dirty="0">
                <a:effectLst/>
                <a:latin typeface="Calibri" panose="020F0502020204030204" pitchFamily="34" charset="0"/>
                <a:cs typeface="Calibri" panose="020F0502020204030204" pitchFamily="34" charset="0"/>
              </a:rPr>
              <a:t>The applications in the </a:t>
            </a:r>
            <a:r>
              <a:rPr lang="en-IE" altLang="zh-CN" sz="1400" b="1" i="0" dirty="0">
                <a:effectLst/>
                <a:latin typeface="Calibri" panose="020F0502020204030204" pitchFamily="34" charset="0"/>
                <a:cs typeface="Calibri" panose="020F0502020204030204" pitchFamily="34" charset="0"/>
              </a:rPr>
              <a:t>automotive field</a:t>
            </a:r>
            <a:r>
              <a:rPr lang="en-IE" altLang="zh-CN" sz="1400" b="0" i="0" dirty="0">
                <a:effectLst/>
                <a:latin typeface="Calibri" panose="020F0502020204030204" pitchFamily="34" charset="0"/>
                <a:cs typeface="Calibri" panose="020F0502020204030204" pitchFamily="34" charset="0"/>
              </a:rPr>
              <a:t>, HIL provides a virtual vehicle for </a:t>
            </a:r>
            <a:r>
              <a:rPr lang="en-IE" altLang="zh-CN" sz="1400" b="1" i="0" dirty="0">
                <a:effectLst/>
                <a:latin typeface="Calibri" panose="020F0502020204030204" pitchFamily="34" charset="0"/>
                <a:cs typeface="Calibri" panose="020F0502020204030204" pitchFamily="34" charset="0"/>
              </a:rPr>
              <a:t>system-level verification</a:t>
            </a:r>
            <a:r>
              <a:rPr lang="en-IE" altLang="zh-CN" sz="1400" b="0" i="0" dirty="0">
                <a:effectLst/>
                <a:latin typeface="Calibri" panose="020F0502020204030204" pitchFamily="34" charset="0"/>
                <a:cs typeface="Calibri" panose="020F0502020204030204" pitchFamily="34" charset="0"/>
              </a:rPr>
              <a:t>.</a:t>
            </a:r>
            <a:endParaRPr lang="en-US" altLang="en-GB" sz="1400" strike="noStrike" spc="-1" dirty="0">
              <a:solidFill>
                <a:srgbClr val="000000"/>
              </a:solidFill>
              <a:latin typeface="Calibri" panose="020F0502020204030204" pitchFamily="34" charset="0"/>
              <a:ea typeface="微软雅黑" panose="020B0503020204020204" charset="-122"/>
              <a:cs typeface="Calibri" panose="020F0502020204030204" pitchFamily="34" charset="0"/>
            </a:endParaRPr>
          </a:p>
        </p:txBody>
      </p:sp>
      <p:sp>
        <p:nvSpPr>
          <p:cNvPr id="11" name="Rectangle 10">
            <a:extLst>
              <a:ext uri="{FF2B5EF4-FFF2-40B4-BE49-F238E27FC236}">
                <a16:creationId xmlns:a16="http://schemas.microsoft.com/office/drawing/2014/main" id="{00C60224-E22E-19FC-4B27-F785449F477D}"/>
              </a:ext>
            </a:extLst>
          </p:cNvPr>
          <p:cNvSpPr/>
          <p:nvPr/>
        </p:nvSpPr>
        <p:spPr>
          <a:xfrm>
            <a:off x="4572000" y="3872001"/>
            <a:ext cx="4425890" cy="455376"/>
          </a:xfrm>
          <a:prstGeom prst="rect">
            <a:avLst/>
          </a:prstGeom>
          <a:solidFill>
            <a:schemeClr val="accent2">
              <a:lumMod val="60000"/>
              <a:lumOff val="40000"/>
            </a:schemeClr>
          </a:solidFill>
          <a:ln>
            <a:solidFill>
              <a:schemeClr val="tx2"/>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IE" altLang="zh-CN" sz="1400" b="1" spc="-1" dirty="0">
                <a:solidFill>
                  <a:schemeClr val="bg1"/>
                </a:solidFill>
                <a:latin typeface="Calibri" panose="020F0502020204030204" pitchFamily="34" charset="0"/>
                <a:ea typeface="微软雅黑" panose="020B0503020204020204" charset="-122"/>
                <a:cs typeface="Calibri" panose="020F0502020204030204" pitchFamily="34" charset="0"/>
              </a:rPr>
              <a:t>Virtual ECU technology </a:t>
            </a:r>
            <a:r>
              <a:rPr lang="en-US" altLang="zh-CN" sz="1400" b="1" spc="-1" dirty="0">
                <a:solidFill>
                  <a:schemeClr val="bg1"/>
                </a:solidFill>
                <a:latin typeface="Calibri" panose="020F0502020204030204" pitchFamily="34" charset="0"/>
                <a:ea typeface="微软雅黑" panose="020B0503020204020204" charset="-122"/>
                <a:cs typeface="Calibri" panose="020F0502020204030204" pitchFamily="34" charset="0"/>
              </a:rPr>
              <a:t>is a hot topic</a:t>
            </a:r>
            <a:endParaRPr lang="zh-CN" altLang="en-US" sz="1400" b="1" spc="-1" dirty="0">
              <a:solidFill>
                <a:schemeClr val="bg1"/>
              </a:solidFill>
              <a:latin typeface="Calibri" panose="020F0502020204030204" pitchFamily="34" charset="0"/>
              <a:ea typeface="微软雅黑" panose="020B0503020204020204" charset="-122"/>
              <a:cs typeface="Calibri" panose="020F0502020204030204" pitchFamily="34" charset="0"/>
            </a:endParaRPr>
          </a:p>
        </p:txBody>
      </p:sp>
    </p:spTree>
    <p:extLst>
      <p:ext uri="{BB962C8B-B14F-4D97-AF65-F5344CB8AC3E}">
        <p14:creationId xmlns:p14="http://schemas.microsoft.com/office/powerpoint/2010/main" val="1638202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PlaceHolder 1"/>
          <p:cNvSpPr>
            <a:spLocks noGrp="1"/>
          </p:cNvSpPr>
          <p:nvPr>
            <p:ph type="title"/>
          </p:nvPr>
        </p:nvSpPr>
        <p:spPr>
          <a:xfrm>
            <a:off x="828720" y="270000"/>
            <a:ext cx="7499880" cy="420120"/>
          </a:xfrm>
          <a:prstGeom prst="rect">
            <a:avLst/>
          </a:prstGeom>
          <a:noFill/>
          <a:ln w="0">
            <a:noFill/>
          </a:ln>
        </p:spPr>
        <p:txBody>
          <a:bodyPr lIns="0" tIns="0" rIns="0" bIns="0" anchor="b">
            <a:noAutofit/>
          </a:bodyPr>
          <a:lstStyle/>
          <a:p>
            <a:pPr>
              <a:lnSpc>
                <a:spcPct val="100000"/>
              </a:lnSpc>
              <a:buNone/>
            </a:pPr>
            <a:r>
              <a:rPr lang="en-IE" altLang="zh-CN" sz="2600" b="1" spc="-1" dirty="0">
                <a:solidFill>
                  <a:srgbClr val="000000"/>
                </a:solidFill>
                <a:latin typeface="Calibri" panose="020F0502020204030204" pitchFamily="34" charset="0"/>
                <a:ea typeface="微软雅黑" panose="020B0503020204020204" charset="-122"/>
                <a:cs typeface="Calibri" panose="020F0502020204030204" pitchFamily="34" charset="0"/>
              </a:rPr>
              <a:t>Previous work &amp; Novelty</a:t>
            </a:r>
            <a:endParaRPr lang="en-IE" sz="2600" b="0" strike="noStrike" spc="-1" dirty="0">
              <a:latin typeface="Calibri" panose="020F0502020204030204" pitchFamily="34" charset="0"/>
              <a:cs typeface="Calibri" panose="020F0502020204030204" pitchFamily="34" charset="0"/>
            </a:endParaRPr>
          </a:p>
        </p:txBody>
      </p:sp>
      <p:sp>
        <p:nvSpPr>
          <p:cNvPr id="260" name="PlaceHolder 3"/>
          <p:cNvSpPr>
            <a:spLocks noGrp="1"/>
          </p:cNvSpPr>
          <p:nvPr>
            <p:ph type="sldNum" idx="7"/>
          </p:nvPr>
        </p:nvSpPr>
        <p:spPr>
          <a:xfrm>
            <a:off x="8039520" y="4881240"/>
            <a:ext cx="289080" cy="190800"/>
          </a:xfrm>
          <a:prstGeom prst="rect">
            <a:avLst/>
          </a:prstGeom>
          <a:noFill/>
          <a:ln w="0">
            <a:noFill/>
          </a:ln>
        </p:spPr>
        <p:txBody>
          <a:bodyPr lIns="0" tIns="0" rIns="0" bIns="0" anchor="b">
            <a:noAutofit/>
          </a:bodyPr>
          <a:lstStyle>
            <a:lvl1pPr algn="r">
              <a:lnSpc>
                <a:spcPct val="100000"/>
              </a:lnSpc>
              <a:buNone/>
              <a:defRPr lang="en-GB" sz="1000" b="0" strike="noStrike" spc="-1">
                <a:solidFill>
                  <a:srgbClr val="FFFFFF"/>
                </a:solidFill>
                <a:latin typeface="Calibri" panose="020F0502020204030204"/>
                <a:ea typeface="微软雅黑" panose="020B0503020204020204" charset="-122"/>
              </a:defRPr>
            </a:lvl1pPr>
          </a:lstStyle>
          <a:p>
            <a:pPr algn="r">
              <a:lnSpc>
                <a:spcPct val="100000"/>
              </a:lnSpc>
              <a:buNone/>
            </a:pPr>
            <a:fld id="{B352B483-A3ED-42EB-AAC2-7D5CA5D6B208}" type="slidenum">
              <a:rPr lang="en-GB" sz="1000" b="0" strike="noStrike" spc="-1">
                <a:solidFill>
                  <a:srgbClr val="FFFFFF"/>
                </a:solidFill>
                <a:latin typeface="Calibri" panose="020F0502020204030204" pitchFamily="34" charset="0"/>
                <a:cs typeface="Calibri" panose="020F0502020204030204" pitchFamily="34" charset="0"/>
              </a:rPr>
              <a:t>4</a:t>
            </a:fld>
            <a:endParaRPr lang="en-IE" sz="1000" b="0" strike="noStrike" spc="-1">
              <a:latin typeface="Calibri" panose="020F0502020204030204" pitchFamily="34" charset="0"/>
              <a:cs typeface="Calibri" panose="020F0502020204030204" pitchFamily="34" charset="0"/>
            </a:endParaRPr>
          </a:p>
        </p:txBody>
      </p:sp>
      <p:sp>
        <p:nvSpPr>
          <p:cNvPr id="15" name="PlaceHolder 2"/>
          <p:cNvSpPr>
            <a:spLocks noGrp="1"/>
          </p:cNvSpPr>
          <p:nvPr/>
        </p:nvSpPr>
        <p:spPr>
          <a:xfrm>
            <a:off x="828720" y="685800"/>
            <a:ext cx="7499880" cy="349920"/>
          </a:xfrm>
          <a:prstGeom prst="rect">
            <a:avLst/>
          </a:prstGeom>
          <a:noFill/>
          <a:ln w="0">
            <a:noFill/>
          </a:ln>
        </p:spPr>
        <p:txBody>
          <a:bodyPr lIns="0" tIns="0" rIns="0" bIns="0" anchor="t">
            <a:noAutofit/>
          </a:bodyPr>
          <a:lstStyle>
            <a:lvl1pPr/>
            <a:lvl2pPr/>
            <a:lvl3pPr/>
            <a:lvl4pPr/>
            <a:lvl5pPr/>
            <a:lvl6pPr/>
            <a:lvl7pPr/>
            <a:lvl8pPr/>
            <a:lvl9pPr/>
          </a:lstStyle>
          <a:p>
            <a:pPr>
              <a:lnSpc>
                <a:spcPct val="100000"/>
              </a:lnSpc>
              <a:spcBef>
                <a:spcPts val="1415"/>
              </a:spcBef>
              <a:buNone/>
              <a:tabLst>
                <a:tab pos="0" algn="l"/>
              </a:tabLst>
            </a:pPr>
            <a:r>
              <a:rPr lang="en-US" altLang="zh-CN" sz="2000" b="0"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Previous work – </a:t>
            </a:r>
            <a:r>
              <a:rPr lang="en-US" altLang="zh-CN" sz="2000" spc="-1" dirty="0">
                <a:solidFill>
                  <a:srgbClr val="000000"/>
                </a:solidFill>
                <a:latin typeface="Calibri" panose="020F0502020204030204" pitchFamily="34" charset="0"/>
                <a:ea typeface="微软雅黑" panose="020B0503020204020204" charset="-122"/>
                <a:cs typeface="Calibri" panose="020F0502020204030204" pitchFamily="34" charset="0"/>
              </a:rPr>
              <a:t>attack detection</a:t>
            </a:r>
            <a:endParaRPr lang="en-GB" altLang="zh-CN" sz="2000" b="0" strike="noStrike" spc="-1" dirty="0">
              <a:solidFill>
                <a:srgbClr val="000000"/>
              </a:solidFill>
              <a:latin typeface="Calibri" panose="020F0502020204030204" pitchFamily="34" charset="0"/>
              <a:ea typeface="微软雅黑" panose="020B0503020204020204" charset="-122"/>
              <a:cs typeface="Calibri" panose="020F0502020204030204" pitchFamily="34" charset="0"/>
            </a:endParaRPr>
          </a:p>
        </p:txBody>
      </p:sp>
      <p:pic>
        <p:nvPicPr>
          <p:cNvPr id="9" name="图片 2" descr="jcm-19-jcm191018-g005">
            <a:extLst>
              <a:ext uri="{FF2B5EF4-FFF2-40B4-BE49-F238E27FC236}">
                <a16:creationId xmlns:a16="http://schemas.microsoft.com/office/drawing/2014/main" id="{D3E5A49E-B5E9-A65A-555E-59C2FA4A1E5D}"/>
              </a:ext>
            </a:extLst>
          </p:cNvPr>
          <p:cNvPicPr>
            <a:picLocks noChangeAspect="1"/>
          </p:cNvPicPr>
          <p:nvPr/>
        </p:nvPicPr>
        <p:blipFill>
          <a:blip r:embed="rId3"/>
          <a:stretch>
            <a:fillRect/>
          </a:stretch>
        </p:blipFill>
        <p:spPr>
          <a:xfrm>
            <a:off x="323850" y="1203325"/>
            <a:ext cx="1656715" cy="1460500"/>
          </a:xfrm>
          <a:prstGeom prst="rect">
            <a:avLst/>
          </a:prstGeom>
        </p:spPr>
      </p:pic>
      <p:pic>
        <p:nvPicPr>
          <p:cNvPr id="10" name="图片 6">
            <a:extLst>
              <a:ext uri="{FF2B5EF4-FFF2-40B4-BE49-F238E27FC236}">
                <a16:creationId xmlns:a16="http://schemas.microsoft.com/office/drawing/2014/main" id="{DD008D05-CA20-D253-6235-96488AEF75D6}"/>
              </a:ext>
            </a:extLst>
          </p:cNvPr>
          <p:cNvPicPr>
            <a:picLocks noChangeAspect="1"/>
          </p:cNvPicPr>
          <p:nvPr/>
        </p:nvPicPr>
        <p:blipFill>
          <a:blip r:embed="rId4"/>
          <a:stretch>
            <a:fillRect/>
          </a:stretch>
        </p:blipFill>
        <p:spPr>
          <a:xfrm>
            <a:off x="1980565" y="1203325"/>
            <a:ext cx="1976755" cy="1460500"/>
          </a:xfrm>
          <a:prstGeom prst="rect">
            <a:avLst/>
          </a:prstGeom>
        </p:spPr>
      </p:pic>
      <p:sp>
        <p:nvSpPr>
          <p:cNvPr id="11" name="PlaceHolder 2">
            <a:extLst>
              <a:ext uri="{FF2B5EF4-FFF2-40B4-BE49-F238E27FC236}">
                <a16:creationId xmlns:a16="http://schemas.microsoft.com/office/drawing/2014/main" id="{771F63E8-9187-A7D1-E89A-FA5F9801D47C}"/>
              </a:ext>
            </a:extLst>
          </p:cNvPr>
          <p:cNvSpPr>
            <a:spLocks noGrp="1"/>
          </p:cNvSpPr>
          <p:nvPr/>
        </p:nvSpPr>
        <p:spPr>
          <a:xfrm>
            <a:off x="251460" y="2860040"/>
            <a:ext cx="3746500" cy="349885"/>
          </a:xfrm>
          <a:prstGeom prst="rect">
            <a:avLst/>
          </a:prstGeom>
          <a:noFill/>
          <a:ln w="0">
            <a:noFill/>
          </a:ln>
        </p:spPr>
        <p:txBody>
          <a:bodyPr lIns="0" tIns="0" rIns="0" bIns="0" anchor="t">
            <a:noAutofit/>
          </a:bodyPr>
          <a:lstStyle>
            <a:lvl1pPr/>
            <a:lvl2pPr/>
            <a:lvl3pPr/>
            <a:lvl4pPr/>
            <a:lvl5pPr/>
            <a:lvl6pPr/>
            <a:lvl7pPr/>
            <a:lvl8pPr/>
            <a:lvl9pPr/>
          </a:lstStyle>
          <a:p>
            <a:pPr algn="ctr">
              <a:lnSpc>
                <a:spcPct val="100000"/>
              </a:lnSpc>
              <a:spcBef>
                <a:spcPts val="1415"/>
              </a:spcBef>
              <a:buNone/>
              <a:tabLst>
                <a:tab pos="0" algn="l"/>
              </a:tabLst>
            </a:pPr>
            <a:r>
              <a:rPr lang="en-GB"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Traditional </a:t>
            </a:r>
            <a:r>
              <a:rPr lang="en-US" altLang="en-GB"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D</a:t>
            </a:r>
            <a:r>
              <a:rPr lang="en-GB" sz="1400" b="1" strike="noStrike" spc="-1" dirty="0" err="1">
                <a:solidFill>
                  <a:srgbClr val="000000"/>
                </a:solidFill>
                <a:latin typeface="Calibri" panose="020F0502020204030204" pitchFamily="34" charset="0"/>
                <a:ea typeface="微软雅黑" panose="020B0503020204020204" charset="-122"/>
                <a:cs typeface="Calibri" panose="020F0502020204030204" pitchFamily="34" charset="0"/>
              </a:rPr>
              <a:t>etection</a:t>
            </a:r>
            <a:r>
              <a:rPr lang="en-GB"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 </a:t>
            </a:r>
            <a:r>
              <a:rPr lang="en-US" altLang="en-GB"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&amp; E</a:t>
            </a:r>
            <a:r>
              <a:rPr lang="en-GB"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ncryption</a:t>
            </a:r>
          </a:p>
        </p:txBody>
      </p:sp>
      <p:sp>
        <p:nvSpPr>
          <p:cNvPr id="12" name="PlaceHolder 2">
            <a:extLst>
              <a:ext uri="{FF2B5EF4-FFF2-40B4-BE49-F238E27FC236}">
                <a16:creationId xmlns:a16="http://schemas.microsoft.com/office/drawing/2014/main" id="{683BF1F2-F582-8C98-0410-A7806AAFEC98}"/>
              </a:ext>
            </a:extLst>
          </p:cNvPr>
          <p:cNvSpPr>
            <a:spLocks noGrp="1"/>
          </p:cNvSpPr>
          <p:nvPr/>
        </p:nvSpPr>
        <p:spPr>
          <a:xfrm>
            <a:off x="5727957" y="2843052"/>
            <a:ext cx="1886585" cy="349885"/>
          </a:xfrm>
          <a:prstGeom prst="rect">
            <a:avLst/>
          </a:prstGeom>
          <a:noFill/>
          <a:ln w="0">
            <a:noFill/>
          </a:ln>
        </p:spPr>
        <p:txBody>
          <a:bodyPr lIns="0" tIns="0" rIns="0" bIns="0" anchor="t">
            <a:noAutofit/>
          </a:bodyPr>
          <a:lstStyle>
            <a:lvl1pPr/>
            <a:lvl2pPr/>
            <a:lvl3pPr/>
            <a:lvl4pPr/>
            <a:lvl5pPr/>
            <a:lvl6pPr/>
            <a:lvl7pPr/>
            <a:lvl8pPr/>
            <a:lvl9pPr/>
          </a:lstStyle>
          <a:p>
            <a:pPr algn="ctr">
              <a:lnSpc>
                <a:spcPct val="100000"/>
              </a:lnSpc>
              <a:spcBef>
                <a:spcPts val="1415"/>
              </a:spcBef>
              <a:buNone/>
              <a:tabLst>
                <a:tab pos="0" algn="l"/>
              </a:tabLst>
            </a:pPr>
            <a:r>
              <a:rPr lang="en-US" altLang="en-GB"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IDS &amp; DNN detection</a:t>
            </a:r>
          </a:p>
        </p:txBody>
      </p:sp>
      <p:sp>
        <p:nvSpPr>
          <p:cNvPr id="13" name="PlaceHolder 2">
            <a:extLst>
              <a:ext uri="{FF2B5EF4-FFF2-40B4-BE49-F238E27FC236}">
                <a16:creationId xmlns:a16="http://schemas.microsoft.com/office/drawing/2014/main" id="{8D555541-1D41-8A53-EC0C-7DE8B1345AE1}"/>
              </a:ext>
            </a:extLst>
          </p:cNvPr>
          <p:cNvSpPr>
            <a:spLocks noGrp="1"/>
          </p:cNvSpPr>
          <p:nvPr/>
        </p:nvSpPr>
        <p:spPr>
          <a:xfrm>
            <a:off x="210185" y="3406140"/>
            <a:ext cx="7715250" cy="644450"/>
          </a:xfrm>
          <a:prstGeom prst="rect">
            <a:avLst/>
          </a:prstGeom>
          <a:noFill/>
          <a:ln w="0">
            <a:noFill/>
          </a:ln>
        </p:spPr>
        <p:txBody>
          <a:bodyPr lIns="0" tIns="0" rIns="0" bIns="0" anchor="t">
            <a:noAutofit/>
          </a:bodyPr>
          <a:lstStyle>
            <a:lvl1pPr/>
            <a:lvl2pPr/>
            <a:lvl3pPr/>
            <a:lvl4pPr/>
            <a:lvl5pPr/>
            <a:lvl6pPr/>
            <a:lvl7pPr/>
            <a:lvl8pPr/>
            <a:lvl9pPr/>
          </a:lstStyle>
          <a:p>
            <a:pPr>
              <a:lnSpc>
                <a:spcPct val="100000"/>
              </a:lnSpc>
              <a:spcBef>
                <a:spcPts val="1415"/>
              </a:spcBef>
              <a:buNone/>
              <a:tabLst>
                <a:tab pos="0" algn="l"/>
              </a:tabLst>
            </a:pPr>
            <a:r>
              <a:rPr lang="en-GB" sz="1400"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Neural networks have greatly improved attack detection performance,</a:t>
            </a:r>
          </a:p>
          <a:p>
            <a:pPr>
              <a:lnSpc>
                <a:spcPct val="100000"/>
              </a:lnSpc>
              <a:spcBef>
                <a:spcPts val="1415"/>
              </a:spcBef>
              <a:buNone/>
              <a:tabLst>
                <a:tab pos="0" algn="l"/>
              </a:tabLst>
            </a:pPr>
            <a:r>
              <a:rPr lang="en-US" altLang="en-GB"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B</a:t>
            </a:r>
            <a:r>
              <a:rPr lang="en-GB" sz="1400" b="1" strike="noStrike" spc="-1" dirty="0" err="1">
                <a:solidFill>
                  <a:srgbClr val="000000"/>
                </a:solidFill>
                <a:latin typeface="Calibri" panose="020F0502020204030204" pitchFamily="34" charset="0"/>
                <a:ea typeface="微软雅黑" panose="020B0503020204020204" charset="-122"/>
                <a:cs typeface="Calibri" panose="020F0502020204030204" pitchFamily="34" charset="0"/>
              </a:rPr>
              <a:t>ut</a:t>
            </a:r>
            <a:r>
              <a:rPr lang="en-GB"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 how to deal with </a:t>
            </a:r>
            <a:r>
              <a:rPr lang="en-US" altLang="en-GB" sz="1400" b="1" strike="noStrike" spc="-1" dirty="0">
                <a:solidFill>
                  <a:srgbClr val="FF0000"/>
                </a:solidFill>
                <a:latin typeface="Calibri" panose="020F0502020204030204" pitchFamily="34" charset="0"/>
                <a:ea typeface="微软雅黑" panose="020B0503020204020204" charset="-122"/>
                <a:cs typeface="Calibri" panose="020F0502020204030204" pitchFamily="34" charset="0"/>
              </a:rPr>
              <a:t>flexible</a:t>
            </a:r>
            <a:r>
              <a:rPr lang="en-GB" sz="1400" b="1" strike="noStrike" spc="-1" dirty="0">
                <a:solidFill>
                  <a:srgbClr val="FF0000"/>
                </a:solidFill>
                <a:latin typeface="Calibri" panose="020F0502020204030204" pitchFamily="34" charset="0"/>
                <a:ea typeface="微软雅黑" panose="020B0503020204020204" charset="-122"/>
                <a:cs typeface="Calibri" panose="020F0502020204030204" pitchFamily="34" charset="0"/>
              </a:rPr>
              <a:t> system ( </a:t>
            </a:r>
            <a:r>
              <a:rPr lang="en-GB" sz="1400" b="1" strike="noStrike" spc="-1" dirty="0" err="1">
                <a:solidFill>
                  <a:srgbClr val="FF0000"/>
                </a:solidFill>
                <a:latin typeface="Calibri" panose="020F0502020204030204" pitchFamily="34" charset="0"/>
                <a:ea typeface="微软雅黑" panose="020B0503020204020204" charset="-122"/>
                <a:cs typeface="Calibri" panose="020F0502020204030204" pitchFamily="34" charset="0"/>
              </a:rPr>
              <a:t>Topo</a:t>
            </a:r>
            <a:r>
              <a:rPr lang="en-GB" sz="1400" b="1" strike="noStrike" spc="-1" dirty="0">
                <a:solidFill>
                  <a:srgbClr val="FF0000"/>
                </a:solidFill>
                <a:latin typeface="Calibri" panose="020F0502020204030204" pitchFamily="34" charset="0"/>
                <a:ea typeface="微软雅黑" panose="020B0503020204020204" charset="-122"/>
                <a:cs typeface="Calibri" panose="020F0502020204030204" pitchFamily="34" charset="0"/>
              </a:rPr>
              <a:t> change -&gt; Feature change)</a:t>
            </a:r>
            <a:endParaRPr lang="en-US" altLang="en-GB" sz="1400" b="1" strike="noStrike" spc="-1" dirty="0">
              <a:solidFill>
                <a:srgbClr val="FF0000"/>
              </a:solidFill>
              <a:latin typeface="Calibri" panose="020F0502020204030204" pitchFamily="34" charset="0"/>
              <a:ea typeface="微软雅黑" panose="020B0503020204020204" charset="-122"/>
              <a:cs typeface="Calibri" panose="020F0502020204030204" pitchFamily="34" charset="0"/>
            </a:endParaRPr>
          </a:p>
        </p:txBody>
      </p:sp>
      <p:pic>
        <p:nvPicPr>
          <p:cNvPr id="14" name="图片 12">
            <a:extLst>
              <a:ext uri="{FF2B5EF4-FFF2-40B4-BE49-F238E27FC236}">
                <a16:creationId xmlns:a16="http://schemas.microsoft.com/office/drawing/2014/main" id="{9843DF88-3DAB-7A45-B04B-694E1D1AA89F}"/>
              </a:ext>
            </a:extLst>
          </p:cNvPr>
          <p:cNvPicPr>
            <a:picLocks noChangeAspect="1"/>
          </p:cNvPicPr>
          <p:nvPr/>
        </p:nvPicPr>
        <p:blipFill>
          <a:blip r:embed="rId5"/>
          <a:stretch>
            <a:fillRect/>
          </a:stretch>
        </p:blipFill>
        <p:spPr>
          <a:xfrm>
            <a:off x="5868035" y="3363595"/>
            <a:ext cx="2687955" cy="1116330"/>
          </a:xfrm>
          <a:prstGeom prst="rect">
            <a:avLst/>
          </a:prstGeom>
        </p:spPr>
      </p:pic>
      <p:sp>
        <p:nvSpPr>
          <p:cNvPr id="16" name="右箭头 13">
            <a:extLst>
              <a:ext uri="{FF2B5EF4-FFF2-40B4-BE49-F238E27FC236}">
                <a16:creationId xmlns:a16="http://schemas.microsoft.com/office/drawing/2014/main" id="{4CA532FA-0B66-7680-BCD7-77637683D3E3}"/>
              </a:ext>
            </a:extLst>
          </p:cNvPr>
          <p:cNvSpPr/>
          <p:nvPr/>
        </p:nvSpPr>
        <p:spPr>
          <a:xfrm>
            <a:off x="4067810" y="1753235"/>
            <a:ext cx="504190" cy="36004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pic>
        <p:nvPicPr>
          <p:cNvPr id="17" name="图片 8">
            <a:extLst>
              <a:ext uri="{FF2B5EF4-FFF2-40B4-BE49-F238E27FC236}">
                <a16:creationId xmlns:a16="http://schemas.microsoft.com/office/drawing/2014/main" id="{FAEFB98C-302B-AF6C-B339-2950E7F2461F}"/>
              </a:ext>
            </a:extLst>
          </p:cNvPr>
          <p:cNvPicPr>
            <a:picLocks noChangeAspect="1"/>
          </p:cNvPicPr>
          <p:nvPr/>
        </p:nvPicPr>
        <p:blipFill>
          <a:blip r:embed="rId6"/>
          <a:stretch>
            <a:fillRect/>
          </a:stretch>
        </p:blipFill>
        <p:spPr>
          <a:xfrm>
            <a:off x="5013900" y="1122998"/>
            <a:ext cx="3314700" cy="1538605"/>
          </a:xfrm>
          <a:prstGeom prst="rect">
            <a:avLst/>
          </a:prstGeom>
        </p:spPr>
      </p:pic>
      <p:sp>
        <p:nvSpPr>
          <p:cNvPr id="18" name="Rectangle 17">
            <a:extLst>
              <a:ext uri="{FF2B5EF4-FFF2-40B4-BE49-F238E27FC236}">
                <a16:creationId xmlns:a16="http://schemas.microsoft.com/office/drawing/2014/main" id="{2D3EC5AA-7433-506D-D2CD-0784C9A3DB1D}"/>
              </a:ext>
            </a:extLst>
          </p:cNvPr>
          <p:cNvSpPr/>
          <p:nvPr/>
        </p:nvSpPr>
        <p:spPr>
          <a:xfrm>
            <a:off x="588010" y="4170941"/>
            <a:ext cx="4425890" cy="455376"/>
          </a:xfrm>
          <a:prstGeom prst="rect">
            <a:avLst/>
          </a:prstGeom>
          <a:solidFill>
            <a:schemeClr val="accent2">
              <a:lumMod val="60000"/>
              <a:lumOff val="40000"/>
            </a:schemeClr>
          </a:solidFill>
          <a:ln>
            <a:solidFill>
              <a:schemeClr val="tx2"/>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IE" altLang="zh-CN" sz="1400" b="1" spc="-1" dirty="0">
                <a:solidFill>
                  <a:schemeClr val="bg1"/>
                </a:solidFill>
                <a:latin typeface="Calibri" panose="020F0502020204030204" pitchFamily="34" charset="0"/>
                <a:ea typeface="微软雅黑" panose="020B0503020204020204" charset="-122"/>
                <a:cs typeface="Calibri" panose="020F0502020204030204" pitchFamily="34" charset="0"/>
              </a:rPr>
              <a:t>Agile attack simulation &amp; model building toolchain</a:t>
            </a:r>
          </a:p>
          <a:p>
            <a:pPr algn="ctr"/>
            <a:r>
              <a:rPr lang="en-IE" altLang="zh-CN" sz="1400" b="1" spc="-1" dirty="0">
                <a:solidFill>
                  <a:schemeClr val="bg1"/>
                </a:solidFill>
                <a:latin typeface="Calibri" panose="020F0502020204030204" pitchFamily="34" charset="0"/>
                <a:ea typeface="微软雅黑" panose="020B0503020204020204" charset="-122"/>
                <a:cs typeface="Calibri" panose="020F0502020204030204" pitchFamily="34" charset="0"/>
              </a:rPr>
              <a:t>to be developed</a:t>
            </a:r>
            <a:endParaRPr lang="zh-CN" altLang="en-US" sz="1400" b="1" spc="-1" dirty="0">
              <a:solidFill>
                <a:schemeClr val="bg1"/>
              </a:solidFill>
              <a:latin typeface="Calibri" panose="020F0502020204030204" pitchFamily="34" charset="0"/>
              <a:ea typeface="微软雅黑" panose="020B0503020204020204" charset="-122"/>
              <a:cs typeface="Calibri" panose="020F0502020204030204" pitchFamily="34" charset="0"/>
            </a:endParaRPr>
          </a:p>
        </p:txBody>
      </p:sp>
    </p:spTree>
    <p:extLst>
      <p:ext uri="{BB962C8B-B14F-4D97-AF65-F5344CB8AC3E}">
        <p14:creationId xmlns:p14="http://schemas.microsoft.com/office/powerpoint/2010/main" val="117866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PlaceHolder 1"/>
          <p:cNvSpPr>
            <a:spLocks noGrp="1"/>
          </p:cNvSpPr>
          <p:nvPr>
            <p:ph type="title"/>
          </p:nvPr>
        </p:nvSpPr>
        <p:spPr>
          <a:xfrm>
            <a:off x="828720" y="270000"/>
            <a:ext cx="7499880" cy="420120"/>
          </a:xfrm>
          <a:prstGeom prst="rect">
            <a:avLst/>
          </a:prstGeom>
          <a:noFill/>
          <a:ln w="0">
            <a:noFill/>
          </a:ln>
        </p:spPr>
        <p:txBody>
          <a:bodyPr lIns="0" tIns="0" rIns="0" bIns="0" anchor="b">
            <a:noAutofit/>
          </a:bodyPr>
          <a:lstStyle/>
          <a:p>
            <a:pPr>
              <a:lnSpc>
                <a:spcPct val="100000"/>
              </a:lnSpc>
              <a:buNone/>
            </a:pPr>
            <a:r>
              <a:rPr lang="en-US" altLang="zh-CN" sz="26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Progress Review</a:t>
            </a:r>
            <a:endParaRPr lang="en-IE" sz="2600" b="0" strike="noStrike" spc="-1" dirty="0">
              <a:latin typeface="Calibri" panose="020F0502020204030204" pitchFamily="34" charset="0"/>
              <a:cs typeface="Calibri" panose="020F0502020204030204" pitchFamily="34" charset="0"/>
            </a:endParaRPr>
          </a:p>
        </p:txBody>
      </p:sp>
      <p:sp>
        <p:nvSpPr>
          <p:cNvPr id="259" name="PlaceHolder 2"/>
          <p:cNvSpPr>
            <a:spLocks noGrp="1"/>
          </p:cNvSpPr>
          <p:nvPr>
            <p:ph/>
          </p:nvPr>
        </p:nvSpPr>
        <p:spPr>
          <a:xfrm>
            <a:off x="828720" y="685800"/>
            <a:ext cx="7499880" cy="349920"/>
          </a:xfrm>
          <a:prstGeom prst="rect">
            <a:avLst/>
          </a:prstGeom>
          <a:noFill/>
          <a:ln w="0">
            <a:noFill/>
          </a:ln>
        </p:spPr>
        <p:txBody>
          <a:bodyPr lIns="0" tIns="0" rIns="0" bIns="0" anchor="t">
            <a:noAutofit/>
          </a:bodyPr>
          <a:lstStyle/>
          <a:p>
            <a:pPr>
              <a:lnSpc>
                <a:spcPct val="100000"/>
              </a:lnSpc>
              <a:spcBef>
                <a:spcPts val="1415"/>
              </a:spcBef>
              <a:buNone/>
              <a:tabLst>
                <a:tab pos="0" algn="l"/>
              </a:tabLst>
            </a:pPr>
            <a:r>
              <a:rPr lang="en-GB" sz="2000" b="0"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Project Structure</a:t>
            </a:r>
            <a:endParaRPr lang="en-IE" sz="2000" b="0" strike="noStrike" spc="-1" dirty="0">
              <a:latin typeface="Calibri" panose="020F0502020204030204" pitchFamily="34" charset="0"/>
              <a:cs typeface="Calibri" panose="020F0502020204030204" pitchFamily="34" charset="0"/>
            </a:endParaRPr>
          </a:p>
        </p:txBody>
      </p:sp>
      <p:sp>
        <p:nvSpPr>
          <p:cNvPr id="260" name="PlaceHolder 3"/>
          <p:cNvSpPr>
            <a:spLocks noGrp="1"/>
          </p:cNvSpPr>
          <p:nvPr>
            <p:ph type="sldNum" idx="7"/>
          </p:nvPr>
        </p:nvSpPr>
        <p:spPr>
          <a:xfrm>
            <a:off x="8039520" y="4881240"/>
            <a:ext cx="289080" cy="190800"/>
          </a:xfrm>
          <a:prstGeom prst="rect">
            <a:avLst/>
          </a:prstGeom>
          <a:noFill/>
          <a:ln w="0">
            <a:noFill/>
          </a:ln>
        </p:spPr>
        <p:txBody>
          <a:bodyPr lIns="0" tIns="0" rIns="0" bIns="0" anchor="b">
            <a:noAutofit/>
          </a:bodyPr>
          <a:lstStyle>
            <a:lvl1pPr algn="r">
              <a:lnSpc>
                <a:spcPct val="100000"/>
              </a:lnSpc>
              <a:buNone/>
              <a:defRPr lang="en-GB" sz="1000" b="0" strike="noStrike" spc="-1">
                <a:solidFill>
                  <a:srgbClr val="FFFFFF"/>
                </a:solidFill>
                <a:latin typeface="Calibri" panose="020F0502020204030204"/>
                <a:ea typeface="微软雅黑" panose="020B0503020204020204" charset="-122"/>
              </a:defRPr>
            </a:lvl1pPr>
          </a:lstStyle>
          <a:p>
            <a:pPr algn="r">
              <a:lnSpc>
                <a:spcPct val="100000"/>
              </a:lnSpc>
              <a:buNone/>
            </a:pPr>
            <a:fld id="{B352B483-A3ED-42EB-AAC2-7D5CA5D6B208}" type="slidenum">
              <a:rPr lang="en-GB" sz="1000" b="0" strike="noStrike" spc="-1">
                <a:solidFill>
                  <a:srgbClr val="FFFFFF"/>
                </a:solidFill>
                <a:latin typeface="Calibri" panose="020F0502020204030204" pitchFamily="34" charset="0"/>
                <a:cs typeface="Calibri" panose="020F0502020204030204" pitchFamily="34" charset="0"/>
              </a:rPr>
              <a:t>5</a:t>
            </a:fld>
            <a:endParaRPr lang="en-IE" sz="1000" b="0" strike="noStrike" spc="-1">
              <a:latin typeface="Calibri" panose="020F0502020204030204" pitchFamily="34" charset="0"/>
              <a:cs typeface="Calibri" panose="020F0502020204030204" pitchFamily="34" charset="0"/>
            </a:endParaRPr>
          </a:p>
        </p:txBody>
      </p:sp>
      <p:pic>
        <p:nvPicPr>
          <p:cNvPr id="2" name="图片 1" descr="fig6_model_structure"/>
          <p:cNvPicPr>
            <a:picLocks noChangeAspect="1"/>
          </p:cNvPicPr>
          <p:nvPr/>
        </p:nvPicPr>
        <p:blipFill>
          <a:blip r:embed="rId3"/>
          <a:stretch>
            <a:fillRect/>
          </a:stretch>
        </p:blipFill>
        <p:spPr>
          <a:xfrm>
            <a:off x="3465316" y="1297060"/>
            <a:ext cx="1617796" cy="948202"/>
          </a:xfrm>
          <a:prstGeom prst="rect">
            <a:avLst/>
          </a:prstGeom>
        </p:spPr>
      </p:pic>
      <p:pic>
        <p:nvPicPr>
          <p:cNvPr id="5" name="图片 1" descr="fig1_system_structure_ms.drawio">
            <a:extLst>
              <a:ext uri="{FF2B5EF4-FFF2-40B4-BE49-F238E27FC236}">
                <a16:creationId xmlns:a16="http://schemas.microsoft.com/office/drawing/2014/main" id="{86C5F492-AD2E-40DF-4FFD-1216740D9A7E}"/>
              </a:ext>
            </a:extLst>
          </p:cNvPr>
          <p:cNvPicPr>
            <a:picLocks noChangeAspect="1"/>
          </p:cNvPicPr>
          <p:nvPr/>
        </p:nvPicPr>
        <p:blipFill rotWithShape="1">
          <a:blip r:embed="rId4"/>
          <a:srcRect r="24202"/>
          <a:stretch/>
        </p:blipFill>
        <p:spPr>
          <a:xfrm>
            <a:off x="1227455" y="1297060"/>
            <a:ext cx="1779120" cy="1227409"/>
          </a:xfrm>
          <a:prstGeom prst="rect">
            <a:avLst/>
          </a:prstGeom>
        </p:spPr>
      </p:pic>
      <p:sp>
        <p:nvSpPr>
          <p:cNvPr id="6" name="右箭头 13">
            <a:extLst>
              <a:ext uri="{FF2B5EF4-FFF2-40B4-BE49-F238E27FC236}">
                <a16:creationId xmlns:a16="http://schemas.microsoft.com/office/drawing/2014/main" id="{4926A47A-8C03-7E84-EEDF-F99852EEA038}"/>
              </a:ext>
            </a:extLst>
          </p:cNvPr>
          <p:cNvSpPr/>
          <p:nvPr/>
        </p:nvSpPr>
        <p:spPr>
          <a:xfrm>
            <a:off x="3066364" y="1631285"/>
            <a:ext cx="358608" cy="279479"/>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7B5CCD61-24C1-AD7C-C79F-CF085BCAC6C3}"/>
              </a:ext>
            </a:extLst>
          </p:cNvPr>
          <p:cNvPicPr>
            <a:picLocks noChangeAspect="1"/>
          </p:cNvPicPr>
          <p:nvPr/>
        </p:nvPicPr>
        <p:blipFill>
          <a:blip r:embed="rId5"/>
          <a:stretch>
            <a:fillRect/>
          </a:stretch>
        </p:blipFill>
        <p:spPr>
          <a:xfrm>
            <a:off x="4198989" y="2221586"/>
            <a:ext cx="906555" cy="319577"/>
          </a:xfrm>
          <a:prstGeom prst="rect">
            <a:avLst/>
          </a:prstGeom>
        </p:spPr>
      </p:pic>
      <p:sp>
        <p:nvSpPr>
          <p:cNvPr id="9" name="右箭头 13">
            <a:extLst>
              <a:ext uri="{FF2B5EF4-FFF2-40B4-BE49-F238E27FC236}">
                <a16:creationId xmlns:a16="http://schemas.microsoft.com/office/drawing/2014/main" id="{8880D0B0-B8F9-AEC8-0721-84018F49CA5A}"/>
              </a:ext>
            </a:extLst>
          </p:cNvPr>
          <p:cNvSpPr/>
          <p:nvPr/>
        </p:nvSpPr>
        <p:spPr>
          <a:xfrm>
            <a:off x="5147477" y="1642064"/>
            <a:ext cx="358608" cy="279479"/>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10" name="PlaceHolder 2">
            <a:extLst>
              <a:ext uri="{FF2B5EF4-FFF2-40B4-BE49-F238E27FC236}">
                <a16:creationId xmlns:a16="http://schemas.microsoft.com/office/drawing/2014/main" id="{1F584442-3C74-CBE7-CF6B-EC55B60A5462}"/>
              </a:ext>
            </a:extLst>
          </p:cNvPr>
          <p:cNvSpPr>
            <a:spLocks noGrp="1"/>
          </p:cNvSpPr>
          <p:nvPr/>
        </p:nvSpPr>
        <p:spPr>
          <a:xfrm>
            <a:off x="1211580" y="2630744"/>
            <a:ext cx="1854784" cy="349885"/>
          </a:xfrm>
          <a:prstGeom prst="rect">
            <a:avLst/>
          </a:prstGeom>
          <a:noFill/>
          <a:ln w="0">
            <a:noFill/>
          </a:ln>
        </p:spPr>
        <p:txBody>
          <a:bodyPr lIns="0" tIns="0" rIns="0" bIns="0" anchor="t">
            <a:noAutofit/>
          </a:bodyPr>
          <a:lstStyle>
            <a:lvl1pPr/>
            <a:lvl2pPr/>
            <a:lvl3pPr/>
            <a:lvl4pPr/>
            <a:lvl5pPr/>
            <a:lvl6pPr/>
            <a:lvl7pPr/>
            <a:lvl8pPr/>
            <a:lvl9pPr/>
          </a:lstStyle>
          <a:p>
            <a:pPr algn="ctr">
              <a:lnSpc>
                <a:spcPct val="100000"/>
              </a:lnSpc>
              <a:buNone/>
              <a:tabLst>
                <a:tab pos="0" algn="l"/>
              </a:tabLst>
            </a:pPr>
            <a:r>
              <a:rPr lang="en-US"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Flexible</a:t>
            </a:r>
          </a:p>
          <a:p>
            <a:pPr algn="ctr">
              <a:lnSpc>
                <a:spcPct val="100000"/>
              </a:lnSpc>
              <a:buNone/>
              <a:tabLst>
                <a:tab pos="0" algn="l"/>
              </a:tabLst>
            </a:pPr>
            <a:r>
              <a:rPr lang="en-US" sz="1400"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HWIL Emulator</a:t>
            </a:r>
            <a:endParaRPr lang="en-GB" sz="1400" strike="noStrike" spc="-1" dirty="0">
              <a:solidFill>
                <a:srgbClr val="000000"/>
              </a:solidFill>
              <a:latin typeface="Calibri" panose="020F0502020204030204" pitchFamily="34" charset="0"/>
              <a:ea typeface="微软雅黑" panose="020B0503020204020204" charset="-122"/>
              <a:cs typeface="Calibri" panose="020F0502020204030204" pitchFamily="34" charset="0"/>
            </a:endParaRPr>
          </a:p>
        </p:txBody>
      </p:sp>
      <p:sp>
        <p:nvSpPr>
          <p:cNvPr id="11" name="PlaceHolder 2">
            <a:extLst>
              <a:ext uri="{FF2B5EF4-FFF2-40B4-BE49-F238E27FC236}">
                <a16:creationId xmlns:a16="http://schemas.microsoft.com/office/drawing/2014/main" id="{090D4747-B80C-8178-C450-5C100E6DFB8A}"/>
              </a:ext>
            </a:extLst>
          </p:cNvPr>
          <p:cNvSpPr>
            <a:spLocks noGrp="1"/>
          </p:cNvSpPr>
          <p:nvPr/>
        </p:nvSpPr>
        <p:spPr>
          <a:xfrm>
            <a:off x="3340440" y="2616199"/>
            <a:ext cx="1854784" cy="349885"/>
          </a:xfrm>
          <a:prstGeom prst="rect">
            <a:avLst/>
          </a:prstGeom>
          <a:noFill/>
          <a:ln w="0">
            <a:noFill/>
          </a:ln>
        </p:spPr>
        <p:txBody>
          <a:bodyPr lIns="0" tIns="0" rIns="0" bIns="0" anchor="t">
            <a:noAutofit/>
          </a:bodyPr>
          <a:lstStyle>
            <a:lvl1pPr/>
            <a:lvl2pPr/>
            <a:lvl3pPr/>
            <a:lvl4pPr/>
            <a:lvl5pPr/>
            <a:lvl6pPr/>
            <a:lvl7pPr/>
            <a:lvl8pPr/>
            <a:lvl9pPr/>
          </a:lstStyle>
          <a:p>
            <a:pPr algn="ctr">
              <a:tabLst>
                <a:tab pos="0" algn="l"/>
              </a:tabLst>
            </a:pPr>
            <a:r>
              <a:rPr lang="en-US" altLang="en-GB" sz="1400" b="1" spc="-1" dirty="0">
                <a:latin typeface="Calibri" panose="020F0502020204030204" pitchFamily="34" charset="0"/>
                <a:ea typeface="微软雅黑" panose="020B0503020204020204" charset="-122"/>
                <a:cs typeface="Calibri" panose="020F0502020204030204" pitchFamily="34" charset="0"/>
              </a:rPr>
              <a:t>H</a:t>
            </a:r>
            <a:r>
              <a:rPr lang="en-GB" altLang="zh-CN" sz="1400" b="1" spc="-1" dirty="0" err="1">
                <a:latin typeface="Calibri" panose="020F0502020204030204" pitchFamily="34" charset="0"/>
                <a:ea typeface="微软雅黑" panose="020B0503020204020204" charset="-122"/>
                <a:cs typeface="Calibri" panose="020F0502020204030204" pitchFamily="34" charset="0"/>
              </a:rPr>
              <a:t>igh</a:t>
            </a:r>
            <a:r>
              <a:rPr lang="en-GB" altLang="zh-CN" sz="1400" b="1" spc="-1" dirty="0">
                <a:latin typeface="Calibri" panose="020F0502020204030204" pitchFamily="34" charset="0"/>
                <a:ea typeface="微软雅黑" panose="020B0503020204020204" charset="-122"/>
                <a:cs typeface="Calibri" panose="020F0502020204030204" pitchFamily="34" charset="0"/>
              </a:rPr>
              <a:t>-Performance</a:t>
            </a:r>
            <a:endParaRPr lang="en-IE" altLang="zh-CN" sz="1400" b="1" spc="-1" dirty="0">
              <a:latin typeface="Calibri" panose="020F0502020204030204" pitchFamily="34" charset="0"/>
              <a:ea typeface="微软雅黑" panose="020B0503020204020204" charset="-122"/>
              <a:cs typeface="Calibri" panose="020F0502020204030204" pitchFamily="34" charset="0"/>
            </a:endParaRPr>
          </a:p>
          <a:p>
            <a:pPr algn="ctr">
              <a:tabLst>
                <a:tab pos="0" algn="l"/>
              </a:tabLst>
            </a:pPr>
            <a:r>
              <a:rPr lang="en-IE" altLang="zh-CN" sz="1400" spc="-1" dirty="0">
                <a:latin typeface="Calibri" panose="020F0502020204030204" pitchFamily="34" charset="0"/>
                <a:ea typeface="微软雅黑" panose="020B0503020204020204" charset="-122"/>
                <a:cs typeface="Calibri" panose="020F0502020204030204" pitchFamily="34" charset="0"/>
              </a:rPr>
              <a:t>QNN Accelerators</a:t>
            </a:r>
            <a:endParaRPr lang="en-GB" sz="1400" spc="-1" dirty="0">
              <a:latin typeface="Calibri" panose="020F0502020204030204" pitchFamily="34" charset="0"/>
              <a:ea typeface="微软雅黑" panose="020B0503020204020204" charset="-122"/>
              <a:cs typeface="Calibri" panose="020F0502020204030204" pitchFamily="34" charset="0"/>
            </a:endParaRPr>
          </a:p>
        </p:txBody>
      </p:sp>
      <p:sp>
        <p:nvSpPr>
          <p:cNvPr id="13" name="PlaceHolder 2">
            <a:extLst>
              <a:ext uri="{FF2B5EF4-FFF2-40B4-BE49-F238E27FC236}">
                <a16:creationId xmlns:a16="http://schemas.microsoft.com/office/drawing/2014/main" id="{191B428D-B81B-F39F-6CE9-F33D8E921114}"/>
              </a:ext>
            </a:extLst>
          </p:cNvPr>
          <p:cNvSpPr>
            <a:spLocks noGrp="1"/>
          </p:cNvSpPr>
          <p:nvPr/>
        </p:nvSpPr>
        <p:spPr>
          <a:xfrm>
            <a:off x="5544550" y="2616199"/>
            <a:ext cx="1854784" cy="349885"/>
          </a:xfrm>
          <a:prstGeom prst="rect">
            <a:avLst/>
          </a:prstGeom>
          <a:noFill/>
          <a:ln w="0">
            <a:noFill/>
          </a:ln>
        </p:spPr>
        <p:txBody>
          <a:bodyPr lIns="0" tIns="0" rIns="0" bIns="0" anchor="t">
            <a:noAutofit/>
          </a:bodyPr>
          <a:lstStyle>
            <a:lvl1pPr/>
            <a:lvl2pPr/>
            <a:lvl3pPr/>
            <a:lvl4pPr/>
            <a:lvl5pPr/>
            <a:lvl6pPr/>
            <a:lvl7pPr/>
            <a:lvl8pPr/>
            <a:lvl9pPr/>
          </a:lstStyle>
          <a:p>
            <a:pPr algn="ctr">
              <a:spcBef>
                <a:spcPts val="1415"/>
              </a:spcBef>
              <a:tabLst>
                <a:tab pos="0" algn="l"/>
              </a:tabLst>
            </a:pPr>
            <a:endParaRPr lang="en-GB" sz="1400" b="1" spc="-1" dirty="0">
              <a:solidFill>
                <a:srgbClr val="000000"/>
              </a:solidFill>
              <a:latin typeface="Calibri" panose="020F0502020204030204" pitchFamily="34" charset="0"/>
              <a:ea typeface="微软雅黑" panose="020B0503020204020204" charset="-122"/>
              <a:cs typeface="Calibri" panose="020F0502020204030204" pitchFamily="34" charset="0"/>
            </a:endParaRPr>
          </a:p>
        </p:txBody>
      </p:sp>
      <p:pic>
        <p:nvPicPr>
          <p:cNvPr id="16" name="Graphic 15">
            <a:extLst>
              <a:ext uri="{FF2B5EF4-FFF2-40B4-BE49-F238E27FC236}">
                <a16:creationId xmlns:a16="http://schemas.microsoft.com/office/drawing/2014/main" id="{19CDBD5B-CA67-68F2-4940-E5850CFF5995}"/>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34683" y="2310932"/>
            <a:ext cx="899187" cy="169154"/>
          </a:xfrm>
          <a:prstGeom prst="rect">
            <a:avLst/>
          </a:prstGeom>
        </p:spPr>
      </p:pic>
      <p:sp>
        <p:nvSpPr>
          <p:cNvPr id="21" name="PlaceHolder 2">
            <a:extLst>
              <a:ext uri="{FF2B5EF4-FFF2-40B4-BE49-F238E27FC236}">
                <a16:creationId xmlns:a16="http://schemas.microsoft.com/office/drawing/2014/main" id="{5448E03F-B25E-1807-654E-AC4028FCA3AC}"/>
              </a:ext>
            </a:extLst>
          </p:cNvPr>
          <p:cNvSpPr>
            <a:spLocks noGrp="1"/>
          </p:cNvSpPr>
          <p:nvPr/>
        </p:nvSpPr>
        <p:spPr>
          <a:xfrm>
            <a:off x="5667793" y="2616199"/>
            <a:ext cx="1854784" cy="349885"/>
          </a:xfrm>
          <a:prstGeom prst="rect">
            <a:avLst/>
          </a:prstGeom>
          <a:noFill/>
          <a:ln w="0">
            <a:noFill/>
          </a:ln>
        </p:spPr>
        <p:txBody>
          <a:bodyPr lIns="0" tIns="0" rIns="0" bIns="0" anchor="t">
            <a:noAutofit/>
          </a:bodyPr>
          <a:lstStyle>
            <a:lvl1pPr/>
            <a:lvl2pPr/>
            <a:lvl3pPr/>
            <a:lvl4pPr/>
            <a:lvl5pPr/>
            <a:lvl6pPr/>
            <a:lvl7pPr/>
            <a:lvl8pPr/>
            <a:lvl9pPr/>
          </a:lstStyle>
          <a:p>
            <a:pPr algn="ctr">
              <a:tabLst>
                <a:tab pos="0" algn="l"/>
              </a:tabLst>
            </a:pPr>
            <a:r>
              <a:rPr lang="en-IE" sz="1400" b="1" spc="-1" dirty="0">
                <a:solidFill>
                  <a:srgbClr val="000000"/>
                </a:solidFill>
                <a:latin typeface="Calibri" panose="020F0502020204030204" pitchFamily="34" charset="0"/>
                <a:ea typeface="微软雅黑" panose="020B0503020204020204" charset="-122"/>
                <a:cs typeface="Calibri" panose="020F0502020204030204" pitchFamily="34" charset="0"/>
              </a:rPr>
              <a:t>Deployable</a:t>
            </a:r>
          </a:p>
          <a:p>
            <a:pPr algn="ctr">
              <a:tabLst>
                <a:tab pos="0" algn="l"/>
              </a:tabLst>
            </a:pPr>
            <a:r>
              <a:rPr lang="en-IE" sz="1400" spc="-1" dirty="0">
                <a:solidFill>
                  <a:srgbClr val="000000"/>
                </a:solidFill>
                <a:latin typeface="Calibri" panose="020F0502020204030204" pitchFamily="34" charset="0"/>
                <a:ea typeface="微软雅黑" panose="020B0503020204020204" charset="-122"/>
                <a:cs typeface="Calibri" panose="020F0502020204030204" pitchFamily="34" charset="0"/>
              </a:rPr>
              <a:t>Stitched IP</a:t>
            </a:r>
            <a:r>
              <a:rPr lang="en-GB" sz="1400" spc="-1" dirty="0">
                <a:solidFill>
                  <a:srgbClr val="000000"/>
                </a:solidFill>
                <a:latin typeface="Calibri" panose="020F0502020204030204" pitchFamily="34" charset="0"/>
                <a:ea typeface="微软雅黑" panose="020B0503020204020204" charset="-122"/>
                <a:cs typeface="Calibri" panose="020F0502020204030204" pitchFamily="34" charset="0"/>
              </a:rPr>
              <a:t> for Edge</a:t>
            </a:r>
            <a:endParaRPr lang="en-IE" sz="1400" spc="-1" dirty="0">
              <a:solidFill>
                <a:srgbClr val="000000"/>
              </a:solidFill>
              <a:latin typeface="Calibri" panose="020F0502020204030204" pitchFamily="34" charset="0"/>
              <a:ea typeface="微软雅黑" panose="020B0503020204020204" charset="-122"/>
              <a:cs typeface="Calibri" panose="020F0502020204030204" pitchFamily="34" charset="0"/>
            </a:endParaRPr>
          </a:p>
        </p:txBody>
      </p:sp>
      <p:pic>
        <p:nvPicPr>
          <p:cNvPr id="24" name="Picture 23">
            <a:extLst>
              <a:ext uri="{FF2B5EF4-FFF2-40B4-BE49-F238E27FC236}">
                <a16:creationId xmlns:a16="http://schemas.microsoft.com/office/drawing/2014/main" id="{92123618-C57B-11B6-13CE-E2DFB8DE77ED}"/>
              </a:ext>
            </a:extLst>
          </p:cNvPr>
          <p:cNvPicPr>
            <a:picLocks noChangeAspect="1"/>
          </p:cNvPicPr>
          <p:nvPr/>
        </p:nvPicPr>
        <p:blipFill>
          <a:blip r:embed="rId8"/>
          <a:stretch>
            <a:fillRect/>
          </a:stretch>
        </p:blipFill>
        <p:spPr>
          <a:xfrm>
            <a:off x="5741727" y="1451520"/>
            <a:ext cx="1657607" cy="860739"/>
          </a:xfrm>
          <a:prstGeom prst="rect">
            <a:avLst/>
          </a:prstGeom>
        </p:spPr>
      </p:pic>
      <p:pic>
        <p:nvPicPr>
          <p:cNvPr id="28" name="Picture 27">
            <a:extLst>
              <a:ext uri="{FF2B5EF4-FFF2-40B4-BE49-F238E27FC236}">
                <a16:creationId xmlns:a16="http://schemas.microsoft.com/office/drawing/2014/main" id="{4EEC4E02-5BEA-9147-CED1-ADD655FF9E05}"/>
              </a:ext>
            </a:extLst>
          </p:cNvPr>
          <p:cNvPicPr>
            <a:picLocks noChangeAspect="1"/>
          </p:cNvPicPr>
          <p:nvPr/>
        </p:nvPicPr>
        <p:blipFill>
          <a:blip r:embed="rId9"/>
          <a:stretch>
            <a:fillRect/>
          </a:stretch>
        </p:blipFill>
        <p:spPr>
          <a:xfrm>
            <a:off x="3424363" y="3250345"/>
            <a:ext cx="825670" cy="668946"/>
          </a:xfrm>
          <a:prstGeom prst="rect">
            <a:avLst/>
          </a:prstGeom>
        </p:spPr>
      </p:pic>
      <p:sp>
        <p:nvSpPr>
          <p:cNvPr id="29" name="Arrow: Bent 28">
            <a:extLst>
              <a:ext uri="{FF2B5EF4-FFF2-40B4-BE49-F238E27FC236}">
                <a16:creationId xmlns:a16="http://schemas.microsoft.com/office/drawing/2014/main" id="{1A763C8A-614D-C7F2-0838-B1768FB0B2E1}"/>
              </a:ext>
            </a:extLst>
          </p:cNvPr>
          <p:cNvSpPr/>
          <p:nvPr/>
        </p:nvSpPr>
        <p:spPr>
          <a:xfrm rot="16200000">
            <a:off x="2371099" y="3256318"/>
            <a:ext cx="504265" cy="600561"/>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sp>
        <p:nvSpPr>
          <p:cNvPr id="30" name="Arrow: Bent 29">
            <a:extLst>
              <a:ext uri="{FF2B5EF4-FFF2-40B4-BE49-F238E27FC236}">
                <a16:creationId xmlns:a16="http://schemas.microsoft.com/office/drawing/2014/main" id="{1ABA6BF9-26C0-B890-1ECA-5F5ED050604E}"/>
              </a:ext>
            </a:extLst>
          </p:cNvPr>
          <p:cNvSpPr/>
          <p:nvPr/>
        </p:nvSpPr>
        <p:spPr>
          <a:xfrm rot="10800000">
            <a:off x="6137288" y="3208170"/>
            <a:ext cx="504265" cy="600561"/>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sp>
        <p:nvSpPr>
          <p:cNvPr id="31" name="PlaceHolder 2">
            <a:extLst>
              <a:ext uri="{FF2B5EF4-FFF2-40B4-BE49-F238E27FC236}">
                <a16:creationId xmlns:a16="http://schemas.microsoft.com/office/drawing/2014/main" id="{0F29ACC0-14F8-C35A-6D52-F8F0B3AA0CDF}"/>
              </a:ext>
            </a:extLst>
          </p:cNvPr>
          <p:cNvSpPr>
            <a:spLocks noGrp="1"/>
          </p:cNvSpPr>
          <p:nvPr/>
        </p:nvSpPr>
        <p:spPr>
          <a:xfrm>
            <a:off x="4093142" y="3485797"/>
            <a:ext cx="1854784" cy="349885"/>
          </a:xfrm>
          <a:prstGeom prst="rect">
            <a:avLst/>
          </a:prstGeom>
          <a:noFill/>
          <a:ln w="0">
            <a:noFill/>
          </a:ln>
        </p:spPr>
        <p:txBody>
          <a:bodyPr lIns="0" tIns="0" rIns="0" bIns="0" anchor="t">
            <a:noAutofit/>
          </a:bodyPr>
          <a:lstStyle>
            <a:lvl1pPr/>
            <a:lvl2pPr/>
            <a:lvl3pPr/>
            <a:lvl4pPr/>
            <a:lvl5pPr/>
            <a:lvl6pPr/>
            <a:lvl7pPr/>
            <a:lvl8pPr/>
            <a:lvl9pPr/>
          </a:lstStyle>
          <a:p>
            <a:pPr algn="ctr">
              <a:tabLst>
                <a:tab pos="0" algn="l"/>
              </a:tabLst>
            </a:pPr>
            <a:r>
              <a:rPr lang="en-US" altLang="en-GB" sz="1400" spc="-1" dirty="0">
                <a:latin typeface="Calibri" panose="020F0502020204030204" pitchFamily="34" charset="0"/>
                <a:ea typeface="微软雅黑" panose="020B0503020204020204" charset="-122"/>
                <a:cs typeface="Calibri" panose="020F0502020204030204" pitchFamily="34" charset="0"/>
              </a:rPr>
              <a:t>Flexibly Changeable System Structure</a:t>
            </a:r>
            <a:endParaRPr lang="en-GB" sz="1400" spc="-1" dirty="0">
              <a:latin typeface="Calibri" panose="020F0502020204030204" pitchFamily="34" charset="0"/>
              <a:ea typeface="微软雅黑" panose="020B0503020204020204" charset="-122"/>
              <a:cs typeface="Calibri" panose="020F0502020204030204" pitchFamily="34" charset="0"/>
            </a:endParaRPr>
          </a:p>
        </p:txBody>
      </p:sp>
      <p:sp>
        <p:nvSpPr>
          <p:cNvPr id="32" name="矩形 3">
            <a:extLst>
              <a:ext uri="{FF2B5EF4-FFF2-40B4-BE49-F238E27FC236}">
                <a16:creationId xmlns:a16="http://schemas.microsoft.com/office/drawing/2014/main" id="{5FC0DAD1-85A4-DC15-8E3C-39D80C85EFB9}"/>
              </a:ext>
            </a:extLst>
          </p:cNvPr>
          <p:cNvSpPr/>
          <p:nvPr/>
        </p:nvSpPr>
        <p:spPr>
          <a:xfrm>
            <a:off x="5541133" y="4142007"/>
            <a:ext cx="2108104" cy="551815"/>
          </a:xfrm>
          <a:prstGeom prst="rect">
            <a:avLst/>
          </a:prstGeom>
          <a:solidFill>
            <a:schemeClr val="accent2">
              <a:lumMod val="60000"/>
              <a:lumOff val="40000"/>
            </a:schemeClr>
          </a:solidFill>
          <a:ln>
            <a:solidFill>
              <a:schemeClr val="tx2"/>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IE" altLang="zh-CN" sz="1400" b="1" strike="noStrike" spc="-1" dirty="0">
                <a:solidFill>
                  <a:schemeClr val="bg1"/>
                </a:solidFill>
                <a:latin typeface="Calibri" panose="020F0502020204030204" pitchFamily="34" charset="0"/>
                <a:ea typeface="微软雅黑" panose="020B0503020204020204" charset="-122"/>
                <a:cs typeface="Calibri" panose="020F0502020204030204" pitchFamily="34" charset="0"/>
              </a:rPr>
              <a:t>Automotive Safety</a:t>
            </a:r>
            <a:endParaRPr lang="zh-CN" altLang="en-US" sz="1400" b="1" dirty="0">
              <a:solidFill>
                <a:schemeClr val="bg1"/>
              </a:solidFill>
              <a:latin typeface="Calibri" panose="020F0502020204030204" pitchFamily="34" charset="0"/>
              <a:cs typeface="Calibri" panose="020F0502020204030204" pitchFamily="34" charset="0"/>
            </a:endParaRPr>
          </a:p>
        </p:txBody>
      </p:sp>
      <p:sp>
        <p:nvSpPr>
          <p:cNvPr id="33" name="右箭头 13">
            <a:extLst>
              <a:ext uri="{FF2B5EF4-FFF2-40B4-BE49-F238E27FC236}">
                <a16:creationId xmlns:a16="http://schemas.microsoft.com/office/drawing/2014/main" id="{A280BEA5-89F4-B1E4-3B2B-7314E33FA8CB}"/>
              </a:ext>
            </a:extLst>
          </p:cNvPr>
          <p:cNvSpPr/>
          <p:nvPr/>
        </p:nvSpPr>
        <p:spPr>
          <a:xfrm>
            <a:off x="3424363" y="4226152"/>
            <a:ext cx="1886584" cy="36004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dirty="0">
                <a:latin typeface="Calibri" panose="020F0502020204030204" pitchFamily="34" charset="0"/>
                <a:cs typeface="Calibri" panose="020F0502020204030204" pitchFamily="34" charset="0"/>
              </a:rPr>
              <a:t>Empower</a:t>
            </a:r>
            <a:endParaRPr lang="zh-CN" altLang="en-US" dirty="0">
              <a:latin typeface="Calibri" panose="020F0502020204030204" pitchFamily="34" charset="0"/>
              <a:cs typeface="Calibri" panose="020F0502020204030204" pitchFamily="34" charset="0"/>
            </a:endParaRPr>
          </a:p>
        </p:txBody>
      </p:sp>
      <p:sp>
        <p:nvSpPr>
          <p:cNvPr id="34" name="矩形 3">
            <a:extLst>
              <a:ext uri="{FF2B5EF4-FFF2-40B4-BE49-F238E27FC236}">
                <a16:creationId xmlns:a16="http://schemas.microsoft.com/office/drawing/2014/main" id="{076A9468-AF38-DD48-BC1C-B0D25A7C9ED0}"/>
              </a:ext>
            </a:extLst>
          </p:cNvPr>
          <p:cNvSpPr/>
          <p:nvPr/>
        </p:nvSpPr>
        <p:spPr>
          <a:xfrm>
            <a:off x="1137564" y="4142008"/>
            <a:ext cx="2108104" cy="551815"/>
          </a:xfrm>
          <a:prstGeom prst="rect">
            <a:avLst/>
          </a:prstGeom>
          <a:solidFill>
            <a:schemeClr val="accent2">
              <a:lumMod val="60000"/>
              <a:lumOff val="40000"/>
            </a:schemeClr>
          </a:solidFill>
          <a:ln>
            <a:solidFill>
              <a:schemeClr val="tx2"/>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IE" altLang="zh-CN" sz="1400" b="1" strike="noStrike" spc="-1" dirty="0">
                <a:solidFill>
                  <a:schemeClr val="bg1"/>
                </a:solidFill>
                <a:latin typeface="Calibri" panose="020F0502020204030204" pitchFamily="34" charset="0"/>
                <a:ea typeface="微软雅黑" panose="020B0503020204020204" charset="-122"/>
                <a:cs typeface="Calibri" panose="020F0502020204030204" pitchFamily="34" charset="0"/>
              </a:rPr>
              <a:t>Complete CAN bus</a:t>
            </a:r>
          </a:p>
          <a:p>
            <a:pPr algn="ctr"/>
            <a:r>
              <a:rPr lang="en-IE" altLang="zh-CN" sz="1400" b="1" strike="noStrike" spc="-1" dirty="0">
                <a:solidFill>
                  <a:schemeClr val="bg1"/>
                </a:solidFill>
                <a:latin typeface="Calibri" panose="020F0502020204030204" pitchFamily="34" charset="0"/>
                <a:ea typeface="微软雅黑" panose="020B0503020204020204" charset="-122"/>
                <a:cs typeface="Calibri" panose="020F0502020204030204" pitchFamily="34" charset="0"/>
              </a:rPr>
              <a:t>Test &amp; Detection Solution</a:t>
            </a:r>
            <a:endParaRPr lang="zh-CN" altLang="en-US" sz="1400"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32991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PlaceHolder 1"/>
          <p:cNvSpPr>
            <a:spLocks noGrp="1"/>
          </p:cNvSpPr>
          <p:nvPr>
            <p:ph type="title"/>
          </p:nvPr>
        </p:nvSpPr>
        <p:spPr>
          <a:xfrm>
            <a:off x="828720" y="270000"/>
            <a:ext cx="7499880" cy="420120"/>
          </a:xfrm>
          <a:prstGeom prst="rect">
            <a:avLst/>
          </a:prstGeom>
          <a:noFill/>
          <a:ln w="0">
            <a:noFill/>
          </a:ln>
        </p:spPr>
        <p:txBody>
          <a:bodyPr lIns="0" tIns="0" rIns="0" bIns="0" anchor="b">
            <a:noAutofit/>
          </a:bodyPr>
          <a:lstStyle/>
          <a:p>
            <a:pPr>
              <a:lnSpc>
                <a:spcPct val="100000"/>
              </a:lnSpc>
              <a:buNone/>
            </a:pPr>
            <a:r>
              <a:rPr lang="en-US" altLang="zh-CN" sz="26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Progress Review</a:t>
            </a:r>
            <a:endParaRPr lang="en-IE" sz="2600" b="0" strike="noStrike" spc="-1" dirty="0">
              <a:latin typeface="Calibri" panose="020F0502020204030204" pitchFamily="34" charset="0"/>
              <a:cs typeface="Calibri" panose="020F0502020204030204" pitchFamily="34" charset="0"/>
            </a:endParaRPr>
          </a:p>
        </p:txBody>
      </p:sp>
      <p:sp>
        <p:nvSpPr>
          <p:cNvPr id="259" name="PlaceHolder 2"/>
          <p:cNvSpPr>
            <a:spLocks noGrp="1"/>
          </p:cNvSpPr>
          <p:nvPr>
            <p:ph/>
          </p:nvPr>
        </p:nvSpPr>
        <p:spPr>
          <a:xfrm>
            <a:off x="828720" y="685800"/>
            <a:ext cx="7499880" cy="349920"/>
          </a:xfrm>
          <a:prstGeom prst="rect">
            <a:avLst/>
          </a:prstGeom>
          <a:noFill/>
          <a:ln w="0">
            <a:noFill/>
          </a:ln>
        </p:spPr>
        <p:txBody>
          <a:bodyPr lIns="0" tIns="0" rIns="0" bIns="0" anchor="t">
            <a:noAutofit/>
          </a:bodyPr>
          <a:lstStyle/>
          <a:p>
            <a:pPr>
              <a:lnSpc>
                <a:spcPct val="100000"/>
              </a:lnSpc>
              <a:spcBef>
                <a:spcPts val="1415"/>
              </a:spcBef>
              <a:buNone/>
              <a:tabLst>
                <a:tab pos="0" algn="l"/>
              </a:tabLst>
            </a:pPr>
            <a:r>
              <a:rPr lang="en-GB" sz="2000" b="0"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Milestone Review</a:t>
            </a:r>
            <a:endParaRPr lang="en-IE" sz="2000" b="0" strike="noStrike" spc="-1" dirty="0">
              <a:latin typeface="Calibri" panose="020F0502020204030204" pitchFamily="34" charset="0"/>
              <a:cs typeface="Calibri" panose="020F0502020204030204" pitchFamily="34" charset="0"/>
            </a:endParaRPr>
          </a:p>
        </p:txBody>
      </p:sp>
      <p:sp>
        <p:nvSpPr>
          <p:cNvPr id="260" name="PlaceHolder 3"/>
          <p:cNvSpPr>
            <a:spLocks noGrp="1"/>
          </p:cNvSpPr>
          <p:nvPr>
            <p:ph type="sldNum" idx="7"/>
          </p:nvPr>
        </p:nvSpPr>
        <p:spPr>
          <a:xfrm>
            <a:off x="8039520" y="4881240"/>
            <a:ext cx="289080" cy="190800"/>
          </a:xfrm>
          <a:prstGeom prst="rect">
            <a:avLst/>
          </a:prstGeom>
          <a:noFill/>
          <a:ln w="0">
            <a:noFill/>
          </a:ln>
        </p:spPr>
        <p:txBody>
          <a:bodyPr lIns="0" tIns="0" rIns="0" bIns="0" anchor="b">
            <a:noAutofit/>
          </a:bodyPr>
          <a:lstStyle>
            <a:lvl1pPr algn="r">
              <a:lnSpc>
                <a:spcPct val="100000"/>
              </a:lnSpc>
              <a:buNone/>
              <a:defRPr lang="en-GB" sz="1000" b="0" strike="noStrike" spc="-1">
                <a:solidFill>
                  <a:srgbClr val="FFFFFF"/>
                </a:solidFill>
                <a:latin typeface="Calibri" panose="020F0502020204030204"/>
                <a:ea typeface="微软雅黑" panose="020B0503020204020204" charset="-122"/>
              </a:defRPr>
            </a:lvl1pPr>
          </a:lstStyle>
          <a:p>
            <a:pPr algn="r">
              <a:lnSpc>
                <a:spcPct val="100000"/>
              </a:lnSpc>
              <a:buNone/>
            </a:pPr>
            <a:fld id="{B352B483-A3ED-42EB-AAC2-7D5CA5D6B208}" type="slidenum">
              <a:rPr lang="en-GB" sz="1000" b="0" strike="noStrike" spc="-1">
                <a:solidFill>
                  <a:srgbClr val="FFFFFF"/>
                </a:solidFill>
                <a:latin typeface="Calibri" panose="020F0502020204030204" pitchFamily="34" charset="0"/>
                <a:cs typeface="Calibri" panose="020F0502020204030204" pitchFamily="34" charset="0"/>
              </a:rPr>
              <a:t>6</a:t>
            </a:fld>
            <a:endParaRPr lang="en-IE" sz="1000" b="0" strike="noStrike" spc="-1">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253E502F-97FE-755D-813B-1606E0B2FF80}"/>
              </a:ext>
            </a:extLst>
          </p:cNvPr>
          <p:cNvPicPr>
            <a:picLocks noChangeAspect="1"/>
          </p:cNvPicPr>
          <p:nvPr/>
        </p:nvPicPr>
        <p:blipFill>
          <a:blip r:embed="rId3"/>
          <a:stretch>
            <a:fillRect/>
          </a:stretch>
        </p:blipFill>
        <p:spPr>
          <a:xfrm>
            <a:off x="828720" y="1733908"/>
            <a:ext cx="4940300" cy="2670959"/>
          </a:xfrm>
          <a:prstGeom prst="rect">
            <a:avLst/>
          </a:prstGeom>
        </p:spPr>
      </p:pic>
      <p:sp>
        <p:nvSpPr>
          <p:cNvPr id="14" name="PlaceHolder 2">
            <a:extLst>
              <a:ext uri="{FF2B5EF4-FFF2-40B4-BE49-F238E27FC236}">
                <a16:creationId xmlns:a16="http://schemas.microsoft.com/office/drawing/2014/main" id="{E8B44FB1-9F5D-7790-515E-5E6B92AF30A6}"/>
              </a:ext>
            </a:extLst>
          </p:cNvPr>
          <p:cNvSpPr>
            <a:spLocks noGrp="1"/>
          </p:cNvSpPr>
          <p:nvPr/>
        </p:nvSpPr>
        <p:spPr>
          <a:xfrm>
            <a:off x="6055030" y="1733908"/>
            <a:ext cx="3413125" cy="1484635"/>
          </a:xfrm>
          <a:prstGeom prst="rect">
            <a:avLst/>
          </a:prstGeom>
          <a:noFill/>
          <a:ln w="0">
            <a:noFill/>
          </a:ln>
        </p:spPr>
        <p:txBody>
          <a:bodyPr lIns="0" tIns="0" rIns="0" bIns="0" anchor="t">
            <a:noAutofit/>
          </a:bodyPr>
          <a:lstStyle>
            <a:lvl1pPr/>
            <a:lvl2pPr/>
            <a:lvl3pPr/>
            <a:lvl4pPr/>
            <a:lvl5pPr/>
            <a:lvl6pPr/>
            <a:lvl7pPr/>
            <a:lvl8pPr/>
            <a:lvl9pPr/>
          </a:lstStyle>
          <a:p>
            <a:pPr marL="285750" indent="-285750">
              <a:lnSpc>
                <a:spcPct val="100000"/>
              </a:lnSpc>
              <a:spcBef>
                <a:spcPts val="1415"/>
              </a:spcBef>
              <a:buFont typeface="Arial" panose="020B0604020202020204" pitchFamily="34" charset="0"/>
              <a:buChar char="•"/>
              <a:tabLst>
                <a:tab pos="0" algn="l"/>
              </a:tabLst>
            </a:pPr>
            <a:r>
              <a:rPr lang="en-US" altLang="zh-CN" sz="1400" b="1" spc="-1" dirty="0">
                <a:solidFill>
                  <a:srgbClr val="000000"/>
                </a:solidFill>
                <a:latin typeface="Calibri" panose="020F0502020204030204" pitchFamily="34" charset="0"/>
                <a:ea typeface="微软雅黑" panose="020B0503020204020204" charset="-122"/>
                <a:cs typeface="Calibri" panose="020F0502020204030204" pitchFamily="34" charset="0"/>
              </a:rPr>
              <a:t>Virtual ECU cores &amp; Control logic</a:t>
            </a:r>
          </a:p>
          <a:p>
            <a:pPr marL="285750" indent="-285750">
              <a:lnSpc>
                <a:spcPct val="100000"/>
              </a:lnSpc>
              <a:spcBef>
                <a:spcPts val="1415"/>
              </a:spcBef>
              <a:buFont typeface="Arial" panose="020B0604020202020204" pitchFamily="34" charset="0"/>
              <a:buChar char="•"/>
              <a:tabLst>
                <a:tab pos="0" algn="l"/>
              </a:tabLst>
            </a:pPr>
            <a:r>
              <a:rPr lang="en-US" altLang="zh-CN"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Virtual CAN bus network</a:t>
            </a:r>
          </a:p>
          <a:p>
            <a:pPr marL="285750" indent="-285750">
              <a:lnSpc>
                <a:spcPct val="100000"/>
              </a:lnSpc>
              <a:spcBef>
                <a:spcPts val="1415"/>
              </a:spcBef>
              <a:buFont typeface="Arial" panose="020B0604020202020204" pitchFamily="34" charset="0"/>
              <a:buChar char="•"/>
              <a:tabLst>
                <a:tab pos="0" algn="l"/>
              </a:tabLst>
            </a:pPr>
            <a:r>
              <a:rPr lang="en-US" altLang="zh-CN"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Attack </a:t>
            </a:r>
            <a:r>
              <a:rPr lang="en-US" altLang="zh-CN" sz="1400" b="1" spc="-1" dirty="0">
                <a:solidFill>
                  <a:srgbClr val="000000"/>
                </a:solidFill>
                <a:latin typeface="Calibri" panose="020F0502020204030204" pitchFamily="34" charset="0"/>
                <a:ea typeface="微软雅黑" panose="020B0503020204020204" charset="-122"/>
                <a:cs typeface="Calibri" panose="020F0502020204030204" pitchFamily="34" charset="0"/>
              </a:rPr>
              <a:t>Injections</a:t>
            </a:r>
            <a:endParaRPr lang="en-US" altLang="zh-CN"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endParaRPr>
          </a:p>
          <a:p>
            <a:pPr marL="285750" indent="-285750">
              <a:lnSpc>
                <a:spcPct val="100000"/>
              </a:lnSpc>
              <a:spcBef>
                <a:spcPts val="1415"/>
              </a:spcBef>
              <a:buFont typeface="Arial" panose="020B0604020202020204" pitchFamily="34" charset="0"/>
              <a:buChar char="•"/>
              <a:tabLst>
                <a:tab pos="0" algn="l"/>
              </a:tabLst>
            </a:pPr>
            <a:r>
              <a:rPr lang="en-US" altLang="zh-CN" sz="1400" b="1" spc="-1" dirty="0">
                <a:solidFill>
                  <a:srgbClr val="000000"/>
                </a:solidFill>
                <a:latin typeface="Calibri" panose="020F0502020204030204" pitchFamily="34" charset="0"/>
                <a:ea typeface="微软雅黑" panose="020B0503020204020204" charset="-122"/>
                <a:cs typeface="Calibri" panose="020F0502020204030204" pitchFamily="34" charset="0"/>
              </a:rPr>
              <a:t>Attack detection model</a:t>
            </a:r>
          </a:p>
          <a:p>
            <a:pPr marL="285750" indent="-285750">
              <a:lnSpc>
                <a:spcPct val="100000"/>
              </a:lnSpc>
              <a:spcBef>
                <a:spcPts val="1415"/>
              </a:spcBef>
              <a:buFont typeface="Arial" panose="020B0604020202020204" pitchFamily="34" charset="0"/>
              <a:buChar char="•"/>
              <a:tabLst>
                <a:tab pos="0" algn="l"/>
              </a:tabLst>
            </a:pPr>
            <a:r>
              <a:rPr lang="en-US" altLang="zh-CN"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Hardware Accelerators</a:t>
            </a:r>
            <a:endParaRPr lang="en-US" altLang="zh-CN" sz="1400" b="1" spc="-1" dirty="0">
              <a:solidFill>
                <a:srgbClr val="000000"/>
              </a:solidFill>
              <a:latin typeface="Calibri" panose="020F0502020204030204" pitchFamily="34" charset="0"/>
              <a:ea typeface="微软雅黑" panose="020B0503020204020204" charset="-122"/>
              <a:cs typeface="Calibri" panose="020F0502020204030204" pitchFamily="34" charset="0"/>
            </a:endParaRPr>
          </a:p>
          <a:p>
            <a:pPr marL="285750" indent="-285750">
              <a:lnSpc>
                <a:spcPct val="100000"/>
              </a:lnSpc>
              <a:spcBef>
                <a:spcPts val="1415"/>
              </a:spcBef>
              <a:buFont typeface="Arial" panose="020B0604020202020204" pitchFamily="34" charset="0"/>
              <a:buChar char="•"/>
              <a:tabLst>
                <a:tab pos="0" algn="l"/>
              </a:tabLst>
            </a:pPr>
            <a:r>
              <a:rPr lang="en-US" altLang="zh-CN" sz="1400" b="1" spc="-1" dirty="0">
                <a:solidFill>
                  <a:srgbClr val="000000"/>
                </a:solidFill>
                <a:latin typeface="Calibri" panose="020F0502020204030204" pitchFamily="34" charset="0"/>
                <a:ea typeface="微软雅黑" panose="020B0503020204020204" charset="-122"/>
                <a:cs typeface="Calibri" panose="020F0502020204030204" pitchFamily="34" charset="0"/>
              </a:rPr>
              <a:t>Benchmarking</a:t>
            </a:r>
          </a:p>
        </p:txBody>
      </p:sp>
      <p:cxnSp>
        <p:nvCxnSpPr>
          <p:cNvPr id="4" name="Straight Connector 3">
            <a:extLst>
              <a:ext uri="{FF2B5EF4-FFF2-40B4-BE49-F238E27FC236}">
                <a16:creationId xmlns:a16="http://schemas.microsoft.com/office/drawing/2014/main" id="{19FA8EE9-7493-0A6A-2A58-C3A7BA38560A}"/>
              </a:ext>
            </a:extLst>
          </p:cNvPr>
          <p:cNvCxnSpPr>
            <a:cxnSpLocks/>
          </p:cNvCxnSpPr>
          <p:nvPr/>
        </p:nvCxnSpPr>
        <p:spPr>
          <a:xfrm>
            <a:off x="828720" y="1472453"/>
            <a:ext cx="1512577" cy="0"/>
          </a:xfrm>
          <a:prstGeom prst="line">
            <a:avLst/>
          </a:prstGeom>
          <a:ln w="19050"/>
        </p:spPr>
        <p:style>
          <a:lnRef idx="1">
            <a:schemeClr val="accent5"/>
          </a:lnRef>
          <a:fillRef idx="0">
            <a:schemeClr val="accent5"/>
          </a:fillRef>
          <a:effectRef idx="0">
            <a:schemeClr val="accent5"/>
          </a:effectRef>
          <a:fontRef idx="minor">
            <a:schemeClr val="tx1"/>
          </a:fontRef>
        </p:style>
      </p:cxnSp>
      <p:sp>
        <p:nvSpPr>
          <p:cNvPr id="5" name="PlaceHolder 2">
            <a:extLst>
              <a:ext uri="{FF2B5EF4-FFF2-40B4-BE49-F238E27FC236}">
                <a16:creationId xmlns:a16="http://schemas.microsoft.com/office/drawing/2014/main" id="{BA31D213-D35B-C0F3-2C2D-F029C8DF98E7}"/>
              </a:ext>
            </a:extLst>
          </p:cNvPr>
          <p:cNvSpPr>
            <a:spLocks noGrp="1"/>
          </p:cNvSpPr>
          <p:nvPr/>
        </p:nvSpPr>
        <p:spPr>
          <a:xfrm>
            <a:off x="1059083" y="1228779"/>
            <a:ext cx="1268894" cy="222742"/>
          </a:xfrm>
          <a:prstGeom prst="rect">
            <a:avLst/>
          </a:prstGeom>
          <a:noFill/>
          <a:ln w="0">
            <a:noFill/>
          </a:ln>
        </p:spPr>
        <p:txBody>
          <a:bodyPr lIns="0" tIns="0" rIns="0" bIns="0" anchor="t">
            <a:noAutofit/>
          </a:bodyPr>
          <a:lstStyle>
            <a:lvl1pPr/>
            <a:lvl2pPr/>
            <a:lvl3pPr/>
            <a:lvl4pPr/>
            <a:lvl5pPr/>
            <a:lvl6pPr/>
            <a:lvl7pPr/>
            <a:lvl8pPr/>
            <a:lvl9pPr/>
          </a:lstStyle>
          <a:p>
            <a:pPr>
              <a:lnSpc>
                <a:spcPct val="100000"/>
              </a:lnSpc>
              <a:spcBef>
                <a:spcPts val="1415"/>
              </a:spcBef>
              <a:buNone/>
              <a:tabLst>
                <a:tab pos="0" algn="l"/>
              </a:tabLst>
            </a:pPr>
            <a:r>
              <a:rPr lang="en-US" sz="1400" b="1" spc="-1" dirty="0">
                <a:solidFill>
                  <a:srgbClr val="000000"/>
                </a:solidFill>
                <a:latin typeface="Calibri" panose="020F0502020204030204" pitchFamily="34" charset="0"/>
                <a:ea typeface="微软雅黑" panose="020B0503020204020204" charset="-122"/>
                <a:cs typeface="Calibri" panose="020F0502020204030204" pitchFamily="34" charset="0"/>
              </a:rPr>
              <a:t>Gantt Chart</a:t>
            </a:r>
            <a:endParaRPr lang="en-GB"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endParaRPr>
          </a:p>
        </p:txBody>
      </p:sp>
      <p:sp>
        <p:nvSpPr>
          <p:cNvPr id="6" name="Rectangle 5">
            <a:extLst>
              <a:ext uri="{FF2B5EF4-FFF2-40B4-BE49-F238E27FC236}">
                <a16:creationId xmlns:a16="http://schemas.microsoft.com/office/drawing/2014/main" id="{474404AE-C8B1-36A3-AAE9-D4C9D641ACF5}"/>
              </a:ext>
            </a:extLst>
          </p:cNvPr>
          <p:cNvSpPr/>
          <p:nvPr/>
        </p:nvSpPr>
        <p:spPr>
          <a:xfrm>
            <a:off x="828720" y="1288531"/>
            <a:ext cx="116636" cy="12417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cxnSp>
        <p:nvCxnSpPr>
          <p:cNvPr id="7" name="Straight Connector 6">
            <a:extLst>
              <a:ext uri="{FF2B5EF4-FFF2-40B4-BE49-F238E27FC236}">
                <a16:creationId xmlns:a16="http://schemas.microsoft.com/office/drawing/2014/main" id="{D068C48C-4C11-A873-51BC-60827CAAEE8A}"/>
              </a:ext>
            </a:extLst>
          </p:cNvPr>
          <p:cNvCxnSpPr>
            <a:cxnSpLocks/>
          </p:cNvCxnSpPr>
          <p:nvPr/>
        </p:nvCxnSpPr>
        <p:spPr>
          <a:xfrm>
            <a:off x="6055030" y="1493385"/>
            <a:ext cx="1512577" cy="0"/>
          </a:xfrm>
          <a:prstGeom prst="line">
            <a:avLst/>
          </a:prstGeom>
          <a:ln w="19050"/>
        </p:spPr>
        <p:style>
          <a:lnRef idx="1">
            <a:schemeClr val="accent5"/>
          </a:lnRef>
          <a:fillRef idx="0">
            <a:schemeClr val="accent5"/>
          </a:fillRef>
          <a:effectRef idx="0">
            <a:schemeClr val="accent5"/>
          </a:effectRef>
          <a:fontRef idx="minor">
            <a:schemeClr val="tx1"/>
          </a:fontRef>
        </p:style>
      </p:cxnSp>
      <p:sp>
        <p:nvSpPr>
          <p:cNvPr id="8" name="PlaceHolder 2">
            <a:extLst>
              <a:ext uri="{FF2B5EF4-FFF2-40B4-BE49-F238E27FC236}">
                <a16:creationId xmlns:a16="http://schemas.microsoft.com/office/drawing/2014/main" id="{91BE27EF-9C10-45FD-3DB7-285C2F96C0FA}"/>
              </a:ext>
            </a:extLst>
          </p:cNvPr>
          <p:cNvSpPr>
            <a:spLocks noGrp="1"/>
          </p:cNvSpPr>
          <p:nvPr/>
        </p:nvSpPr>
        <p:spPr>
          <a:xfrm>
            <a:off x="6285393" y="1249711"/>
            <a:ext cx="1268894" cy="222742"/>
          </a:xfrm>
          <a:prstGeom prst="rect">
            <a:avLst/>
          </a:prstGeom>
          <a:noFill/>
          <a:ln w="0">
            <a:noFill/>
          </a:ln>
        </p:spPr>
        <p:txBody>
          <a:bodyPr lIns="0" tIns="0" rIns="0" bIns="0" anchor="t">
            <a:noAutofit/>
          </a:bodyPr>
          <a:lstStyle>
            <a:lvl1pPr/>
            <a:lvl2pPr/>
            <a:lvl3pPr/>
            <a:lvl4pPr/>
            <a:lvl5pPr/>
            <a:lvl6pPr/>
            <a:lvl7pPr/>
            <a:lvl8pPr/>
            <a:lvl9pPr/>
          </a:lstStyle>
          <a:p>
            <a:pPr>
              <a:lnSpc>
                <a:spcPct val="100000"/>
              </a:lnSpc>
              <a:spcBef>
                <a:spcPts val="1415"/>
              </a:spcBef>
              <a:buNone/>
              <a:tabLst>
                <a:tab pos="0" algn="l"/>
              </a:tabLst>
            </a:pPr>
            <a:r>
              <a:rPr lang="en-GB" sz="1400" b="1" spc="-1">
                <a:solidFill>
                  <a:srgbClr val="000000"/>
                </a:solidFill>
                <a:latin typeface="Calibri" panose="020F0502020204030204" pitchFamily="34" charset="0"/>
                <a:ea typeface="微软雅黑" panose="020B0503020204020204" charset="-122"/>
                <a:cs typeface="Calibri" panose="020F0502020204030204" pitchFamily="34" charset="0"/>
              </a:rPr>
              <a:t>Main </a:t>
            </a:r>
            <a:r>
              <a:rPr lang="en-GB" sz="1400" b="1" spc="-1" dirty="0">
                <a:solidFill>
                  <a:srgbClr val="000000"/>
                </a:solidFill>
                <a:latin typeface="Calibri" panose="020F0502020204030204" pitchFamily="34" charset="0"/>
                <a:ea typeface="微软雅黑" panose="020B0503020204020204" charset="-122"/>
                <a:cs typeface="Calibri" panose="020F0502020204030204" pitchFamily="34" charset="0"/>
              </a:rPr>
              <a:t>goals</a:t>
            </a:r>
            <a:endParaRPr lang="en-GB"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endParaRPr>
          </a:p>
        </p:txBody>
      </p:sp>
      <p:sp>
        <p:nvSpPr>
          <p:cNvPr id="9" name="Rectangle 8">
            <a:extLst>
              <a:ext uri="{FF2B5EF4-FFF2-40B4-BE49-F238E27FC236}">
                <a16:creationId xmlns:a16="http://schemas.microsoft.com/office/drawing/2014/main" id="{1DC69C10-53CF-4A01-5C57-94535E446C8D}"/>
              </a:ext>
            </a:extLst>
          </p:cNvPr>
          <p:cNvSpPr/>
          <p:nvPr/>
        </p:nvSpPr>
        <p:spPr>
          <a:xfrm>
            <a:off x="6055030" y="1309463"/>
            <a:ext cx="116636" cy="12417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17206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PlaceHolder 1"/>
          <p:cNvSpPr>
            <a:spLocks noGrp="1"/>
          </p:cNvSpPr>
          <p:nvPr>
            <p:ph type="title"/>
          </p:nvPr>
        </p:nvSpPr>
        <p:spPr>
          <a:xfrm>
            <a:off x="828720" y="270000"/>
            <a:ext cx="7499880" cy="420120"/>
          </a:xfrm>
          <a:prstGeom prst="rect">
            <a:avLst/>
          </a:prstGeom>
          <a:noFill/>
          <a:ln w="0">
            <a:noFill/>
          </a:ln>
        </p:spPr>
        <p:txBody>
          <a:bodyPr lIns="0" tIns="0" rIns="0" bIns="0" anchor="b">
            <a:noAutofit/>
          </a:bodyPr>
          <a:lstStyle/>
          <a:p>
            <a:pPr>
              <a:lnSpc>
                <a:spcPct val="100000"/>
              </a:lnSpc>
              <a:buNone/>
            </a:pPr>
            <a:r>
              <a:rPr lang="en-US" altLang="zh-CN" sz="26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Progress Review</a:t>
            </a:r>
            <a:endParaRPr lang="en-US" sz="26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endParaRPr>
          </a:p>
        </p:txBody>
      </p:sp>
      <p:sp>
        <p:nvSpPr>
          <p:cNvPr id="259" name="PlaceHolder 2"/>
          <p:cNvSpPr>
            <a:spLocks noGrp="1"/>
          </p:cNvSpPr>
          <p:nvPr>
            <p:ph/>
          </p:nvPr>
        </p:nvSpPr>
        <p:spPr>
          <a:xfrm>
            <a:off x="828720" y="685800"/>
            <a:ext cx="7499880" cy="349920"/>
          </a:xfrm>
          <a:prstGeom prst="rect">
            <a:avLst/>
          </a:prstGeom>
          <a:noFill/>
          <a:ln w="0">
            <a:noFill/>
          </a:ln>
        </p:spPr>
        <p:txBody>
          <a:bodyPr lIns="0" tIns="0" rIns="0" bIns="0" anchor="t">
            <a:noAutofit/>
          </a:bodyPr>
          <a:lstStyle/>
          <a:p>
            <a:pPr>
              <a:lnSpc>
                <a:spcPct val="100000"/>
              </a:lnSpc>
              <a:spcBef>
                <a:spcPts val="1415"/>
              </a:spcBef>
              <a:buNone/>
              <a:tabLst>
                <a:tab pos="0" algn="l"/>
              </a:tabLst>
            </a:pPr>
            <a:r>
              <a:rPr lang="en-US" altLang="en-GB" sz="2000" b="0"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HWIL Emulator - </a:t>
            </a:r>
            <a:r>
              <a:rPr lang="en-US" altLang="en-GB" sz="2000" spc="-1" dirty="0">
                <a:solidFill>
                  <a:srgbClr val="000000"/>
                </a:solidFill>
                <a:latin typeface="Calibri" panose="020F0502020204030204" pitchFamily="34" charset="0"/>
                <a:ea typeface="微软雅黑" panose="020B0503020204020204" charset="-122"/>
                <a:cs typeface="Calibri" panose="020F0502020204030204" pitchFamily="34" charset="0"/>
              </a:rPr>
              <a:t>S</a:t>
            </a:r>
            <a:r>
              <a:rPr lang="en-US" altLang="en-GB" sz="2000" b="0"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tructure</a:t>
            </a:r>
          </a:p>
        </p:txBody>
      </p:sp>
      <p:sp>
        <p:nvSpPr>
          <p:cNvPr id="260" name="PlaceHolder 3"/>
          <p:cNvSpPr>
            <a:spLocks noGrp="1"/>
          </p:cNvSpPr>
          <p:nvPr>
            <p:ph type="sldNum" idx="7"/>
          </p:nvPr>
        </p:nvSpPr>
        <p:spPr>
          <a:xfrm>
            <a:off x="8039520" y="4881240"/>
            <a:ext cx="289080" cy="190800"/>
          </a:xfrm>
          <a:prstGeom prst="rect">
            <a:avLst/>
          </a:prstGeom>
          <a:noFill/>
          <a:ln w="0">
            <a:noFill/>
          </a:ln>
        </p:spPr>
        <p:txBody>
          <a:bodyPr lIns="0" tIns="0" rIns="0" bIns="0" anchor="b">
            <a:noAutofit/>
          </a:bodyPr>
          <a:lstStyle>
            <a:lvl1pPr algn="r">
              <a:lnSpc>
                <a:spcPct val="100000"/>
              </a:lnSpc>
              <a:buNone/>
              <a:defRPr lang="en-GB" sz="1000" b="0" strike="noStrike" spc="-1">
                <a:solidFill>
                  <a:srgbClr val="FFFFFF"/>
                </a:solidFill>
                <a:latin typeface="Calibri" panose="020F0502020204030204"/>
                <a:ea typeface="微软雅黑" panose="020B0503020204020204" charset="-122"/>
              </a:defRPr>
            </a:lvl1pPr>
          </a:lstStyle>
          <a:p>
            <a:pPr algn="r">
              <a:lnSpc>
                <a:spcPct val="100000"/>
              </a:lnSpc>
              <a:buNone/>
            </a:pPr>
            <a:fld id="{B352B483-A3ED-42EB-AAC2-7D5CA5D6B208}" type="slidenum">
              <a:rPr lang="en-GB" sz="1000" b="0" strike="noStrike" spc="-1">
                <a:solidFill>
                  <a:srgbClr val="FFFFFF"/>
                </a:solidFill>
                <a:latin typeface="Calibri" panose="020F0502020204030204" pitchFamily="34" charset="0"/>
                <a:cs typeface="Calibri" panose="020F0502020204030204" pitchFamily="34" charset="0"/>
              </a:rPr>
              <a:t>7</a:t>
            </a:fld>
            <a:endParaRPr lang="en-IE" sz="1000" b="0" strike="noStrike" spc="-1">
              <a:latin typeface="Calibri" panose="020F0502020204030204" pitchFamily="34" charset="0"/>
              <a:cs typeface="Calibri" panose="020F0502020204030204" pitchFamily="34" charset="0"/>
            </a:endParaRPr>
          </a:p>
        </p:txBody>
      </p:sp>
      <p:sp>
        <p:nvSpPr>
          <p:cNvPr id="12" name="PlaceHolder 2"/>
          <p:cNvSpPr>
            <a:spLocks noGrp="1"/>
          </p:cNvSpPr>
          <p:nvPr/>
        </p:nvSpPr>
        <p:spPr>
          <a:xfrm>
            <a:off x="5580380" y="1431925"/>
            <a:ext cx="3413125" cy="1484635"/>
          </a:xfrm>
          <a:prstGeom prst="rect">
            <a:avLst/>
          </a:prstGeom>
          <a:noFill/>
          <a:ln w="0">
            <a:noFill/>
          </a:ln>
        </p:spPr>
        <p:txBody>
          <a:bodyPr lIns="0" tIns="0" rIns="0" bIns="0" anchor="t">
            <a:noAutofit/>
          </a:bodyPr>
          <a:lstStyle>
            <a:lvl1pPr/>
            <a:lvl2pPr/>
            <a:lvl3pPr/>
            <a:lvl4pPr/>
            <a:lvl5pPr/>
            <a:lvl6pPr/>
            <a:lvl7pPr/>
            <a:lvl8pPr/>
            <a:lvl9pPr/>
          </a:lstStyle>
          <a:p>
            <a:pPr marL="285750" indent="-285750">
              <a:lnSpc>
                <a:spcPct val="100000"/>
              </a:lnSpc>
              <a:spcBef>
                <a:spcPts val="1415"/>
              </a:spcBef>
              <a:buFont typeface="Arial" panose="020B0604020202020204" pitchFamily="34" charset="0"/>
              <a:buChar char="•"/>
              <a:tabLst>
                <a:tab pos="0" algn="l"/>
              </a:tabLst>
            </a:pPr>
            <a:r>
              <a:rPr lang="en-US" altLang="zh-CN"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F</a:t>
            </a:r>
            <a:r>
              <a:rPr lang="zh-CN" altLang="en-GB"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lexible node</a:t>
            </a:r>
            <a:r>
              <a:rPr lang="en-US" altLang="zh-CN"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s(type, scale)</a:t>
            </a:r>
            <a:endParaRPr lang="zh-CN" altLang="en-GB"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endParaRPr>
          </a:p>
          <a:p>
            <a:pPr marL="285750" indent="-285750">
              <a:lnSpc>
                <a:spcPct val="100000"/>
              </a:lnSpc>
              <a:spcBef>
                <a:spcPts val="1415"/>
              </a:spcBef>
              <a:buFont typeface="Arial" panose="020B0604020202020204" pitchFamily="34" charset="0"/>
              <a:buChar char="•"/>
              <a:tabLst>
                <a:tab pos="0" algn="l"/>
              </a:tabLst>
            </a:pPr>
            <a:r>
              <a:rPr lang="zh-CN" altLang="en-GB"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Physical</a:t>
            </a:r>
            <a:r>
              <a:rPr lang="en-US" altLang="zh-CN"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 </a:t>
            </a:r>
            <a:r>
              <a:rPr lang="zh-CN" altLang="en-GB"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device access</a:t>
            </a:r>
          </a:p>
          <a:p>
            <a:pPr marL="285750" indent="-285750">
              <a:lnSpc>
                <a:spcPct val="100000"/>
              </a:lnSpc>
              <a:spcBef>
                <a:spcPts val="1415"/>
              </a:spcBef>
              <a:buFont typeface="Arial" panose="020B0604020202020204" pitchFamily="34" charset="0"/>
              <a:buChar char="•"/>
              <a:tabLst>
                <a:tab pos="0" algn="l"/>
              </a:tabLst>
            </a:pPr>
            <a:r>
              <a:rPr lang="en-US" altLang="zh-CN"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A</a:t>
            </a:r>
            <a:r>
              <a:rPr lang="zh-CN" altLang="en-GB"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utomatic testing</a:t>
            </a:r>
          </a:p>
          <a:p>
            <a:pPr marL="285750" indent="-285750">
              <a:lnSpc>
                <a:spcPct val="100000"/>
              </a:lnSpc>
              <a:spcBef>
                <a:spcPts val="1415"/>
              </a:spcBef>
              <a:buFont typeface="Arial" panose="020B0604020202020204" pitchFamily="34" charset="0"/>
              <a:buChar char="•"/>
              <a:tabLst>
                <a:tab pos="0" algn="l"/>
              </a:tabLst>
            </a:pPr>
            <a:r>
              <a:rPr lang="zh-CN" altLang="en-GB"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Complete tool chain</a:t>
            </a:r>
          </a:p>
        </p:txBody>
      </p:sp>
      <p:sp>
        <p:nvSpPr>
          <p:cNvPr id="4" name="矩形 3"/>
          <p:cNvSpPr/>
          <p:nvPr/>
        </p:nvSpPr>
        <p:spPr>
          <a:xfrm>
            <a:off x="4572000" y="3065780"/>
            <a:ext cx="1201420" cy="551815"/>
          </a:xfrm>
          <a:prstGeom prst="rect">
            <a:avLst/>
          </a:prstGeom>
          <a:solidFill>
            <a:schemeClr val="accent2">
              <a:lumMod val="60000"/>
              <a:lumOff val="40000"/>
            </a:schemeClr>
          </a:solidFill>
          <a:ln>
            <a:solidFill>
              <a:schemeClr val="tx2"/>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400" dirty="0">
                <a:latin typeface="Calibri" panose="020F0502020204030204" pitchFamily="34" charset="0"/>
                <a:cs typeface="Calibri" panose="020F0502020204030204" pitchFamily="34" charset="0"/>
              </a:rPr>
              <a:t>Network</a:t>
            </a:r>
            <a:endParaRPr lang="zh-CN" altLang="en-US" sz="1400" dirty="0">
              <a:latin typeface="Calibri" panose="020F0502020204030204" pitchFamily="34" charset="0"/>
              <a:cs typeface="Calibri" panose="020F0502020204030204" pitchFamily="34" charset="0"/>
            </a:endParaRPr>
          </a:p>
          <a:p>
            <a:pPr algn="ctr"/>
            <a:r>
              <a:rPr lang="en-US" altLang="zh-CN" sz="1400" dirty="0">
                <a:latin typeface="Calibri" panose="020F0502020204030204" pitchFamily="34" charset="0"/>
                <a:cs typeface="Calibri" panose="020F0502020204030204" pitchFamily="34" charset="0"/>
              </a:rPr>
              <a:t>C</a:t>
            </a:r>
            <a:r>
              <a:rPr lang="zh-CN" altLang="en-US" sz="1400" dirty="0">
                <a:latin typeface="Calibri" panose="020F0502020204030204" pitchFamily="34" charset="0"/>
                <a:cs typeface="Calibri" panose="020F0502020204030204" pitchFamily="34" charset="0"/>
              </a:rPr>
              <a:t>hange</a:t>
            </a:r>
          </a:p>
        </p:txBody>
      </p:sp>
      <p:sp>
        <p:nvSpPr>
          <p:cNvPr id="5" name="矩形 4"/>
          <p:cNvSpPr/>
          <p:nvPr/>
        </p:nvSpPr>
        <p:spPr>
          <a:xfrm>
            <a:off x="5976620" y="3055620"/>
            <a:ext cx="1201420" cy="551815"/>
          </a:xfrm>
          <a:prstGeom prst="rect">
            <a:avLst/>
          </a:prstGeom>
          <a:solidFill>
            <a:schemeClr val="accent2">
              <a:lumMod val="60000"/>
              <a:lumOff val="40000"/>
            </a:schemeClr>
          </a:solidFill>
          <a:ln>
            <a:solidFill>
              <a:schemeClr val="tx2"/>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400">
                <a:latin typeface="Calibri" panose="020F0502020204030204" pitchFamily="34" charset="0"/>
                <a:cs typeface="Calibri" panose="020F0502020204030204" pitchFamily="34" charset="0"/>
              </a:rPr>
              <a:t>Test&amp;Data</a:t>
            </a:r>
          </a:p>
        </p:txBody>
      </p:sp>
      <p:sp>
        <p:nvSpPr>
          <p:cNvPr id="6" name="矩形 5"/>
          <p:cNvSpPr/>
          <p:nvPr/>
        </p:nvSpPr>
        <p:spPr>
          <a:xfrm>
            <a:off x="7380605" y="3055620"/>
            <a:ext cx="1201420" cy="551815"/>
          </a:xfrm>
          <a:prstGeom prst="rect">
            <a:avLst/>
          </a:prstGeom>
          <a:solidFill>
            <a:schemeClr val="accent2">
              <a:lumMod val="60000"/>
              <a:lumOff val="40000"/>
            </a:schemeClr>
          </a:solidFill>
          <a:ln>
            <a:solidFill>
              <a:schemeClr val="tx2"/>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400">
                <a:latin typeface="Calibri" panose="020F0502020204030204" pitchFamily="34" charset="0"/>
                <a:cs typeface="Calibri" panose="020F0502020204030204" pitchFamily="34" charset="0"/>
              </a:rPr>
              <a:t>Model Deployment</a:t>
            </a:r>
          </a:p>
        </p:txBody>
      </p:sp>
      <p:sp>
        <p:nvSpPr>
          <p:cNvPr id="10" name="PlaceHolder 2"/>
          <p:cNvSpPr>
            <a:spLocks noGrp="1"/>
          </p:cNvSpPr>
          <p:nvPr/>
        </p:nvSpPr>
        <p:spPr>
          <a:xfrm>
            <a:off x="4185920" y="3651885"/>
            <a:ext cx="1972945" cy="349885"/>
          </a:xfrm>
          <a:prstGeom prst="rect">
            <a:avLst/>
          </a:prstGeom>
          <a:noFill/>
          <a:ln w="0">
            <a:noFill/>
          </a:ln>
        </p:spPr>
        <p:txBody>
          <a:bodyPr lIns="0" tIns="0" rIns="0" bIns="0" anchor="t">
            <a:noAutofit/>
          </a:bodyPr>
          <a:lstStyle>
            <a:lvl1pPr/>
            <a:lvl2pPr/>
            <a:lvl3pPr/>
            <a:lvl4pPr/>
            <a:lvl5pPr/>
            <a:lvl6pPr/>
            <a:lvl7pPr/>
            <a:lvl8pPr/>
            <a:lvl9pPr/>
          </a:lstStyle>
          <a:p>
            <a:pPr indent="0" algn="ctr" fontAlgn="auto">
              <a:lnSpc>
                <a:spcPct val="100000"/>
              </a:lnSpc>
              <a:spcBef>
                <a:spcPts val="200"/>
              </a:spcBef>
              <a:buNone/>
              <a:tabLst>
                <a:tab pos="0" algn="l"/>
              </a:tabLst>
            </a:pPr>
            <a:r>
              <a:rPr lang="en-US" altLang="en-GB"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Software</a:t>
            </a:r>
          </a:p>
          <a:p>
            <a:pPr indent="0" algn="ctr" fontAlgn="auto">
              <a:lnSpc>
                <a:spcPct val="100000"/>
              </a:lnSpc>
              <a:spcBef>
                <a:spcPts val="200"/>
              </a:spcBef>
              <a:buNone/>
              <a:tabLst>
                <a:tab pos="0" algn="l"/>
              </a:tabLst>
            </a:pPr>
            <a:r>
              <a:rPr lang="en-US" altLang="en-GB"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Define</a:t>
            </a:r>
          </a:p>
        </p:txBody>
      </p:sp>
      <p:sp>
        <p:nvSpPr>
          <p:cNvPr id="7" name="PlaceHolder 2"/>
          <p:cNvSpPr>
            <a:spLocks noGrp="1"/>
          </p:cNvSpPr>
          <p:nvPr/>
        </p:nvSpPr>
        <p:spPr>
          <a:xfrm>
            <a:off x="5580380" y="3651885"/>
            <a:ext cx="1972945" cy="349885"/>
          </a:xfrm>
          <a:prstGeom prst="rect">
            <a:avLst/>
          </a:prstGeom>
          <a:noFill/>
          <a:ln w="0">
            <a:noFill/>
          </a:ln>
        </p:spPr>
        <p:txBody>
          <a:bodyPr lIns="0" tIns="0" rIns="0" bIns="0" anchor="t">
            <a:noAutofit/>
          </a:bodyPr>
          <a:lstStyle>
            <a:lvl1pPr/>
            <a:lvl2pPr/>
            <a:lvl3pPr/>
            <a:lvl4pPr/>
            <a:lvl5pPr/>
            <a:lvl6pPr/>
            <a:lvl7pPr/>
            <a:lvl8pPr/>
            <a:lvl9pPr/>
          </a:lstStyle>
          <a:p>
            <a:pPr indent="0" algn="ctr" fontAlgn="auto">
              <a:lnSpc>
                <a:spcPct val="100000"/>
              </a:lnSpc>
              <a:spcBef>
                <a:spcPts val="200"/>
              </a:spcBef>
              <a:buNone/>
              <a:tabLst>
                <a:tab pos="0" algn="l"/>
              </a:tabLst>
            </a:pPr>
            <a:r>
              <a:rPr lang="en-US" altLang="en-GB"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Auto</a:t>
            </a:r>
          </a:p>
          <a:p>
            <a:pPr indent="0" algn="ctr" fontAlgn="auto">
              <a:lnSpc>
                <a:spcPct val="100000"/>
              </a:lnSpc>
              <a:spcBef>
                <a:spcPts val="200"/>
              </a:spcBef>
              <a:buNone/>
              <a:tabLst>
                <a:tab pos="0" algn="l"/>
              </a:tabLst>
            </a:pPr>
            <a:r>
              <a:rPr lang="en-US" altLang="en-GB"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Annotation</a:t>
            </a:r>
          </a:p>
        </p:txBody>
      </p:sp>
      <p:sp>
        <p:nvSpPr>
          <p:cNvPr id="8" name="PlaceHolder 2"/>
          <p:cNvSpPr>
            <a:spLocks noGrp="1"/>
          </p:cNvSpPr>
          <p:nvPr/>
        </p:nvSpPr>
        <p:spPr>
          <a:xfrm>
            <a:off x="6948170" y="3651885"/>
            <a:ext cx="1972945" cy="349885"/>
          </a:xfrm>
          <a:prstGeom prst="rect">
            <a:avLst/>
          </a:prstGeom>
          <a:noFill/>
          <a:ln w="0">
            <a:noFill/>
          </a:ln>
        </p:spPr>
        <p:txBody>
          <a:bodyPr lIns="0" tIns="0" rIns="0" bIns="0" anchor="t">
            <a:noAutofit/>
          </a:bodyPr>
          <a:lstStyle>
            <a:lvl1pPr/>
            <a:lvl2pPr/>
            <a:lvl3pPr/>
            <a:lvl4pPr/>
            <a:lvl5pPr/>
            <a:lvl6pPr/>
            <a:lvl7pPr/>
            <a:lvl8pPr/>
            <a:lvl9pPr/>
          </a:lstStyle>
          <a:p>
            <a:pPr indent="0" algn="ctr" fontAlgn="auto">
              <a:lnSpc>
                <a:spcPct val="100000"/>
              </a:lnSpc>
              <a:spcBef>
                <a:spcPts val="200"/>
              </a:spcBef>
              <a:buNone/>
              <a:tabLst>
                <a:tab pos="0" algn="l"/>
              </a:tabLst>
            </a:pPr>
            <a:r>
              <a:rPr lang="en-US" altLang="en-GB"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FINN</a:t>
            </a:r>
          </a:p>
          <a:p>
            <a:pPr indent="0" algn="ctr" fontAlgn="auto">
              <a:lnSpc>
                <a:spcPct val="100000"/>
              </a:lnSpc>
              <a:spcBef>
                <a:spcPts val="200"/>
              </a:spcBef>
              <a:buNone/>
              <a:tabLst>
                <a:tab pos="0" algn="l"/>
              </a:tabLst>
            </a:pPr>
            <a:r>
              <a:rPr lang="en-US" altLang="en-GB"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Tool chain</a:t>
            </a:r>
          </a:p>
        </p:txBody>
      </p:sp>
      <p:sp>
        <p:nvSpPr>
          <p:cNvPr id="9" name="右箭头 8"/>
          <p:cNvSpPr/>
          <p:nvPr/>
        </p:nvSpPr>
        <p:spPr>
          <a:xfrm>
            <a:off x="4644390" y="4227830"/>
            <a:ext cx="4104005" cy="504190"/>
          </a:xfrm>
          <a:prstGeom prst="rightArrow">
            <a:avLst/>
          </a:prstGeom>
          <a:solidFill>
            <a:schemeClr val="accent2">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dirty="0">
                <a:latin typeface="Calibri" panose="020F0502020204030204" pitchFamily="34" charset="0"/>
                <a:cs typeface="Calibri" panose="020F0502020204030204" pitchFamily="34" charset="0"/>
              </a:rPr>
              <a:t>Accelerate </a:t>
            </a:r>
            <a:r>
              <a:rPr lang="en-US" altLang="zh-CN" dirty="0">
                <a:latin typeface="Calibri" panose="020F0502020204030204" pitchFamily="34" charset="0"/>
                <a:cs typeface="Calibri" panose="020F0502020204030204" pitchFamily="34" charset="0"/>
              </a:rPr>
              <a:t>D</a:t>
            </a:r>
            <a:r>
              <a:rPr lang="zh-CN" altLang="en-US" dirty="0">
                <a:latin typeface="Calibri" panose="020F0502020204030204" pitchFamily="34" charset="0"/>
                <a:cs typeface="Calibri" panose="020F0502020204030204" pitchFamily="34" charset="0"/>
              </a:rPr>
              <a:t>eployment</a:t>
            </a:r>
          </a:p>
        </p:txBody>
      </p:sp>
      <p:sp>
        <p:nvSpPr>
          <p:cNvPr id="11" name="PlaceHolder 2"/>
          <p:cNvSpPr>
            <a:spLocks noGrp="1"/>
          </p:cNvSpPr>
          <p:nvPr/>
        </p:nvSpPr>
        <p:spPr>
          <a:xfrm>
            <a:off x="1259840" y="4305300"/>
            <a:ext cx="1886585" cy="349885"/>
          </a:xfrm>
          <a:prstGeom prst="rect">
            <a:avLst/>
          </a:prstGeom>
          <a:noFill/>
          <a:ln w="0">
            <a:noFill/>
          </a:ln>
        </p:spPr>
        <p:txBody>
          <a:bodyPr lIns="0" tIns="0" rIns="0" bIns="0" anchor="t">
            <a:noAutofit/>
          </a:bodyPr>
          <a:lstStyle>
            <a:lvl1pPr/>
            <a:lvl2pPr/>
            <a:lvl3pPr/>
            <a:lvl4pPr/>
            <a:lvl5pPr/>
            <a:lvl6pPr/>
            <a:lvl7pPr/>
            <a:lvl8pPr/>
            <a:lvl9pPr/>
          </a:lstStyle>
          <a:p>
            <a:pPr algn="ctr">
              <a:lnSpc>
                <a:spcPct val="100000"/>
              </a:lnSpc>
              <a:spcBef>
                <a:spcPts val="1415"/>
              </a:spcBef>
              <a:buNone/>
              <a:tabLst>
                <a:tab pos="0" algn="l"/>
              </a:tabLst>
            </a:pPr>
            <a:r>
              <a:rPr lang="en-US" altLang="en-GB"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HWIL Emulator Structure</a:t>
            </a:r>
          </a:p>
        </p:txBody>
      </p:sp>
      <p:pic>
        <p:nvPicPr>
          <p:cNvPr id="13" name="Picture 12" descr="A diagram of a software system&#10;&#10;Description automatically generated with medium confidence">
            <a:extLst>
              <a:ext uri="{FF2B5EF4-FFF2-40B4-BE49-F238E27FC236}">
                <a16:creationId xmlns:a16="http://schemas.microsoft.com/office/drawing/2014/main" id="{A9EDCC45-3E29-0D9F-8CB7-BD397C7DE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977" y="1430660"/>
            <a:ext cx="5054667" cy="26479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PlaceHolder 1"/>
          <p:cNvSpPr>
            <a:spLocks noGrp="1"/>
          </p:cNvSpPr>
          <p:nvPr>
            <p:ph type="title"/>
          </p:nvPr>
        </p:nvSpPr>
        <p:spPr>
          <a:xfrm>
            <a:off x="828720" y="270000"/>
            <a:ext cx="7499880" cy="420120"/>
          </a:xfrm>
          <a:prstGeom prst="rect">
            <a:avLst/>
          </a:prstGeom>
          <a:noFill/>
          <a:ln w="0">
            <a:noFill/>
          </a:ln>
        </p:spPr>
        <p:txBody>
          <a:bodyPr lIns="0" tIns="0" rIns="0" bIns="0" anchor="b">
            <a:noAutofit/>
          </a:bodyPr>
          <a:lstStyle/>
          <a:p>
            <a:pPr>
              <a:lnSpc>
                <a:spcPct val="100000"/>
              </a:lnSpc>
              <a:buNone/>
            </a:pPr>
            <a:r>
              <a:rPr lang="en-US" altLang="zh-CN" sz="26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Progress Review</a:t>
            </a:r>
            <a:endParaRPr lang="en-US" sz="26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endParaRPr>
          </a:p>
        </p:txBody>
      </p:sp>
      <p:sp>
        <p:nvSpPr>
          <p:cNvPr id="259" name="PlaceHolder 2"/>
          <p:cNvSpPr>
            <a:spLocks noGrp="1"/>
          </p:cNvSpPr>
          <p:nvPr>
            <p:ph/>
          </p:nvPr>
        </p:nvSpPr>
        <p:spPr>
          <a:xfrm>
            <a:off x="828720" y="685800"/>
            <a:ext cx="7499880" cy="349920"/>
          </a:xfrm>
          <a:prstGeom prst="rect">
            <a:avLst/>
          </a:prstGeom>
          <a:noFill/>
          <a:ln w="0">
            <a:noFill/>
          </a:ln>
        </p:spPr>
        <p:txBody>
          <a:bodyPr lIns="0" tIns="0" rIns="0" bIns="0" anchor="t">
            <a:noAutofit/>
          </a:bodyPr>
          <a:lstStyle/>
          <a:p>
            <a:pPr>
              <a:lnSpc>
                <a:spcPct val="100000"/>
              </a:lnSpc>
              <a:spcBef>
                <a:spcPts val="1415"/>
              </a:spcBef>
              <a:buNone/>
              <a:tabLst>
                <a:tab pos="0" algn="l"/>
              </a:tabLst>
            </a:pPr>
            <a:r>
              <a:rPr lang="en-GB" sz="2000" b="0"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Virtual ECUs</a:t>
            </a:r>
          </a:p>
        </p:txBody>
      </p:sp>
      <p:sp>
        <p:nvSpPr>
          <p:cNvPr id="260" name="PlaceHolder 3"/>
          <p:cNvSpPr>
            <a:spLocks noGrp="1"/>
          </p:cNvSpPr>
          <p:nvPr>
            <p:ph type="sldNum" idx="7"/>
          </p:nvPr>
        </p:nvSpPr>
        <p:spPr>
          <a:xfrm>
            <a:off x="8039520" y="4881240"/>
            <a:ext cx="289080" cy="190800"/>
          </a:xfrm>
          <a:prstGeom prst="rect">
            <a:avLst/>
          </a:prstGeom>
          <a:noFill/>
          <a:ln w="0">
            <a:noFill/>
          </a:ln>
        </p:spPr>
        <p:txBody>
          <a:bodyPr lIns="0" tIns="0" rIns="0" bIns="0" anchor="b">
            <a:noAutofit/>
          </a:bodyPr>
          <a:lstStyle>
            <a:lvl1pPr algn="r">
              <a:lnSpc>
                <a:spcPct val="100000"/>
              </a:lnSpc>
              <a:buNone/>
              <a:defRPr lang="en-GB" sz="1000" b="0" strike="noStrike" spc="-1">
                <a:solidFill>
                  <a:srgbClr val="FFFFFF"/>
                </a:solidFill>
                <a:latin typeface="Calibri" panose="020F0502020204030204"/>
                <a:ea typeface="微软雅黑" panose="020B0503020204020204" charset="-122"/>
              </a:defRPr>
            </a:lvl1pPr>
          </a:lstStyle>
          <a:p>
            <a:pPr algn="r">
              <a:lnSpc>
                <a:spcPct val="100000"/>
              </a:lnSpc>
              <a:buNone/>
            </a:pPr>
            <a:fld id="{B352B483-A3ED-42EB-AAC2-7D5CA5D6B208}" type="slidenum">
              <a:rPr lang="en-GB" sz="1000" b="0" strike="noStrike" spc="-1">
                <a:solidFill>
                  <a:srgbClr val="FFFFFF"/>
                </a:solidFill>
                <a:latin typeface="Calibri" panose="020F0502020204030204" pitchFamily="34" charset="0"/>
                <a:cs typeface="Calibri" panose="020F0502020204030204" pitchFamily="34" charset="0"/>
              </a:rPr>
              <a:t>8</a:t>
            </a:fld>
            <a:endParaRPr lang="en-IE" sz="1000" b="0" strike="noStrike" spc="-1">
              <a:latin typeface="Calibri" panose="020F0502020204030204" pitchFamily="34" charset="0"/>
              <a:cs typeface="Calibri" panose="020F0502020204030204" pitchFamily="34" charset="0"/>
            </a:endParaRPr>
          </a:p>
        </p:txBody>
      </p:sp>
      <p:pic>
        <p:nvPicPr>
          <p:cNvPr id="2" name="Picture 1" descr="A close-up of a diagram&#10;&#10;Description automatically generated">
            <a:extLst>
              <a:ext uri="{FF2B5EF4-FFF2-40B4-BE49-F238E27FC236}">
                <a16:creationId xmlns:a16="http://schemas.microsoft.com/office/drawing/2014/main" id="{5D5D710E-E14D-119A-4FB0-EEC3EC9358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990" y="1313636"/>
            <a:ext cx="2620574" cy="1118951"/>
          </a:xfrm>
          <a:prstGeom prst="rect">
            <a:avLst/>
          </a:prstGeom>
        </p:spPr>
      </p:pic>
      <p:sp>
        <p:nvSpPr>
          <p:cNvPr id="3" name="PlaceHolder 2">
            <a:extLst>
              <a:ext uri="{FF2B5EF4-FFF2-40B4-BE49-F238E27FC236}">
                <a16:creationId xmlns:a16="http://schemas.microsoft.com/office/drawing/2014/main" id="{868EC061-7E18-F0CA-9682-86BEC7A3CDE7}"/>
              </a:ext>
            </a:extLst>
          </p:cNvPr>
          <p:cNvSpPr>
            <a:spLocks noGrp="1"/>
          </p:cNvSpPr>
          <p:nvPr/>
        </p:nvSpPr>
        <p:spPr>
          <a:xfrm>
            <a:off x="631027" y="2571750"/>
            <a:ext cx="3746500" cy="349885"/>
          </a:xfrm>
          <a:prstGeom prst="rect">
            <a:avLst/>
          </a:prstGeom>
          <a:noFill/>
          <a:ln w="0">
            <a:noFill/>
          </a:ln>
        </p:spPr>
        <p:txBody>
          <a:bodyPr lIns="0" tIns="0" rIns="0" bIns="0" anchor="t">
            <a:noAutofit/>
          </a:bodyPr>
          <a:lstStyle>
            <a:lvl1pPr/>
            <a:lvl2pPr/>
            <a:lvl3pPr/>
            <a:lvl4pPr/>
            <a:lvl5pPr/>
            <a:lvl6pPr/>
            <a:lvl7pPr/>
            <a:lvl8pPr/>
            <a:lvl9pPr/>
          </a:lstStyle>
          <a:p>
            <a:pPr algn="ctr">
              <a:lnSpc>
                <a:spcPct val="100000"/>
              </a:lnSpc>
              <a:spcBef>
                <a:spcPts val="1415"/>
              </a:spcBef>
              <a:buNone/>
              <a:tabLst>
                <a:tab pos="0" algn="l"/>
              </a:tabLst>
            </a:pPr>
            <a:r>
              <a:rPr lang="en-US"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Simulating CAN bus topology</a:t>
            </a:r>
            <a:endParaRPr lang="en-GB"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endParaRPr>
          </a:p>
        </p:txBody>
      </p:sp>
      <p:sp>
        <p:nvSpPr>
          <p:cNvPr id="4" name="PlaceHolder 2">
            <a:extLst>
              <a:ext uri="{FF2B5EF4-FFF2-40B4-BE49-F238E27FC236}">
                <a16:creationId xmlns:a16="http://schemas.microsoft.com/office/drawing/2014/main" id="{54972A8F-761D-73EE-693A-7920C0B2033C}"/>
              </a:ext>
            </a:extLst>
          </p:cNvPr>
          <p:cNvSpPr>
            <a:spLocks noGrp="1"/>
          </p:cNvSpPr>
          <p:nvPr/>
        </p:nvSpPr>
        <p:spPr>
          <a:xfrm>
            <a:off x="5918880" y="2493540"/>
            <a:ext cx="2470740" cy="349885"/>
          </a:xfrm>
          <a:prstGeom prst="rect">
            <a:avLst/>
          </a:prstGeom>
          <a:noFill/>
          <a:ln w="0">
            <a:noFill/>
          </a:ln>
        </p:spPr>
        <p:txBody>
          <a:bodyPr lIns="0" tIns="0" rIns="0" bIns="0" anchor="t">
            <a:noAutofit/>
          </a:bodyPr>
          <a:lstStyle>
            <a:lvl1pPr/>
            <a:lvl2pPr/>
            <a:lvl3pPr/>
            <a:lvl4pPr/>
            <a:lvl5pPr/>
            <a:lvl6pPr/>
            <a:lvl7pPr/>
            <a:lvl8pPr/>
            <a:lvl9pPr/>
          </a:lstStyle>
          <a:p>
            <a:pPr algn="ctr">
              <a:lnSpc>
                <a:spcPct val="100000"/>
              </a:lnSpc>
              <a:spcBef>
                <a:spcPts val="1415"/>
              </a:spcBef>
              <a:buNone/>
              <a:tabLst>
                <a:tab pos="0" algn="l"/>
              </a:tabLst>
            </a:pPr>
            <a:r>
              <a:rPr lang="en-US"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Soft MCU Core: AMD </a:t>
            </a:r>
            <a:r>
              <a:rPr lang="en-US" sz="1400" b="1" strike="noStrike" spc="-1" dirty="0" err="1">
                <a:solidFill>
                  <a:srgbClr val="000000"/>
                </a:solidFill>
                <a:latin typeface="Calibri" panose="020F0502020204030204" pitchFamily="34" charset="0"/>
                <a:ea typeface="微软雅黑" panose="020B0503020204020204" charset="-122"/>
                <a:cs typeface="Calibri" panose="020F0502020204030204" pitchFamily="34" charset="0"/>
              </a:rPr>
              <a:t>Microblaze</a:t>
            </a:r>
            <a:endParaRPr lang="en-GB"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endParaRPr>
          </a:p>
        </p:txBody>
      </p:sp>
      <p:pic>
        <p:nvPicPr>
          <p:cNvPr id="9" name="Picture 8">
            <a:extLst>
              <a:ext uri="{FF2B5EF4-FFF2-40B4-BE49-F238E27FC236}">
                <a16:creationId xmlns:a16="http://schemas.microsoft.com/office/drawing/2014/main" id="{68370A00-B007-8435-654A-F463BB8DBEF4}"/>
              </a:ext>
            </a:extLst>
          </p:cNvPr>
          <p:cNvPicPr>
            <a:picLocks noChangeAspect="1"/>
          </p:cNvPicPr>
          <p:nvPr/>
        </p:nvPicPr>
        <p:blipFill>
          <a:blip r:embed="rId4"/>
          <a:stretch>
            <a:fillRect/>
          </a:stretch>
        </p:blipFill>
        <p:spPr>
          <a:xfrm>
            <a:off x="6162720" y="1636171"/>
            <a:ext cx="1787290" cy="584246"/>
          </a:xfrm>
          <a:prstGeom prst="rect">
            <a:avLst/>
          </a:prstGeom>
        </p:spPr>
      </p:pic>
      <p:sp>
        <p:nvSpPr>
          <p:cNvPr id="10" name="PlaceHolder 2">
            <a:extLst>
              <a:ext uri="{FF2B5EF4-FFF2-40B4-BE49-F238E27FC236}">
                <a16:creationId xmlns:a16="http://schemas.microsoft.com/office/drawing/2014/main" id="{44501B38-17E5-0FFA-1415-3E7504F85E84}"/>
              </a:ext>
            </a:extLst>
          </p:cNvPr>
          <p:cNvSpPr>
            <a:spLocks noGrp="1"/>
          </p:cNvSpPr>
          <p:nvPr/>
        </p:nvSpPr>
        <p:spPr>
          <a:xfrm>
            <a:off x="5365376" y="4361299"/>
            <a:ext cx="3149485" cy="349885"/>
          </a:xfrm>
          <a:prstGeom prst="rect">
            <a:avLst/>
          </a:prstGeom>
          <a:noFill/>
          <a:ln w="0">
            <a:noFill/>
          </a:ln>
        </p:spPr>
        <p:txBody>
          <a:bodyPr lIns="0" tIns="0" rIns="0" bIns="0" anchor="t">
            <a:noAutofit/>
          </a:bodyPr>
          <a:lstStyle>
            <a:lvl1pPr/>
            <a:lvl2pPr/>
            <a:lvl3pPr/>
            <a:lvl4pPr/>
            <a:lvl5pPr/>
            <a:lvl6pPr/>
            <a:lvl7pPr/>
            <a:lvl8pPr/>
            <a:lvl9pPr/>
          </a:lstStyle>
          <a:p>
            <a:pPr algn="ctr">
              <a:lnSpc>
                <a:spcPct val="100000"/>
              </a:lnSpc>
              <a:spcBef>
                <a:spcPts val="1415"/>
              </a:spcBef>
              <a:buNone/>
              <a:tabLst>
                <a:tab pos="0" algn="l"/>
              </a:tabLst>
            </a:pPr>
            <a:r>
              <a:rPr lang="en-US" sz="1400" b="1" spc="-1" dirty="0">
                <a:solidFill>
                  <a:srgbClr val="000000"/>
                </a:solidFill>
                <a:latin typeface="Calibri" panose="020F0502020204030204" pitchFamily="34" charset="0"/>
                <a:ea typeface="微软雅黑" panose="020B0503020204020204" charset="-122"/>
                <a:cs typeface="Calibri" panose="020F0502020204030204" pitchFamily="34" charset="0"/>
              </a:rPr>
              <a:t>Effective </a:t>
            </a:r>
            <a:r>
              <a:rPr lang="en-US"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rPr>
              <a:t>Resource Utilization - Scalable</a:t>
            </a:r>
            <a:endParaRPr lang="en-GB"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endParaRPr>
          </a:p>
        </p:txBody>
      </p:sp>
      <p:sp>
        <p:nvSpPr>
          <p:cNvPr id="11" name="PlaceHolder 2">
            <a:extLst>
              <a:ext uri="{FF2B5EF4-FFF2-40B4-BE49-F238E27FC236}">
                <a16:creationId xmlns:a16="http://schemas.microsoft.com/office/drawing/2014/main" id="{D30B2A00-BB44-A05B-387B-FDD69C357C9E}"/>
              </a:ext>
            </a:extLst>
          </p:cNvPr>
          <p:cNvSpPr>
            <a:spLocks noGrp="1"/>
          </p:cNvSpPr>
          <p:nvPr/>
        </p:nvSpPr>
        <p:spPr>
          <a:xfrm>
            <a:off x="1011238" y="4361299"/>
            <a:ext cx="3149485" cy="349885"/>
          </a:xfrm>
          <a:prstGeom prst="rect">
            <a:avLst/>
          </a:prstGeom>
          <a:noFill/>
          <a:ln w="0">
            <a:noFill/>
          </a:ln>
        </p:spPr>
        <p:txBody>
          <a:bodyPr lIns="0" tIns="0" rIns="0" bIns="0" anchor="t">
            <a:noAutofit/>
          </a:bodyPr>
          <a:lstStyle>
            <a:lvl1pPr/>
            <a:lvl2pPr/>
            <a:lvl3pPr/>
            <a:lvl4pPr/>
            <a:lvl5pPr/>
            <a:lvl6pPr/>
            <a:lvl7pPr/>
            <a:lvl8pPr/>
            <a:lvl9pPr/>
          </a:lstStyle>
          <a:p>
            <a:pPr algn="ctr">
              <a:lnSpc>
                <a:spcPct val="100000"/>
              </a:lnSpc>
              <a:spcBef>
                <a:spcPts val="1415"/>
              </a:spcBef>
              <a:buNone/>
              <a:tabLst>
                <a:tab pos="0" algn="l"/>
              </a:tabLst>
            </a:pPr>
            <a:r>
              <a:rPr lang="en-US" sz="1400" b="1" spc="-1" dirty="0">
                <a:solidFill>
                  <a:srgbClr val="000000"/>
                </a:solidFill>
                <a:latin typeface="Calibri" panose="020F0502020204030204" pitchFamily="34" charset="0"/>
                <a:ea typeface="微软雅黑" panose="020B0503020204020204" charset="-122"/>
                <a:cs typeface="Calibri" panose="020F0502020204030204" pitchFamily="34" charset="0"/>
              </a:rPr>
              <a:t>Hardware Implementation Platform</a:t>
            </a:r>
            <a:endParaRPr lang="en-GB" sz="1400" b="1" strike="noStrike" spc="-1" dirty="0">
              <a:solidFill>
                <a:srgbClr val="000000"/>
              </a:solidFill>
              <a:latin typeface="Calibri" panose="020F0502020204030204" pitchFamily="34" charset="0"/>
              <a:ea typeface="微软雅黑" panose="020B0503020204020204" charset="-122"/>
              <a:cs typeface="Calibri" panose="020F0502020204030204" pitchFamily="34" charset="0"/>
            </a:endParaRPr>
          </a:p>
        </p:txBody>
      </p:sp>
      <p:pic>
        <p:nvPicPr>
          <p:cNvPr id="1030" name="Picture 6">
            <a:extLst>
              <a:ext uri="{FF2B5EF4-FFF2-40B4-BE49-F238E27FC236}">
                <a16:creationId xmlns:a16="http://schemas.microsoft.com/office/drawing/2014/main" id="{08F929C8-7FDD-9CF1-3F80-66E909260E8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70660" y="2843425"/>
            <a:ext cx="1803021" cy="15175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graph with a green bar&#10;&#10;Description automatically generated">
            <a:extLst>
              <a:ext uri="{FF2B5EF4-FFF2-40B4-BE49-F238E27FC236}">
                <a16:creationId xmlns:a16="http://schemas.microsoft.com/office/drawing/2014/main" id="{C8B66F95-DB00-240F-E16F-227C0AAEEC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73205" y="2985698"/>
            <a:ext cx="3166319" cy="1375270"/>
          </a:xfrm>
          <a:prstGeom prst="rect">
            <a:avLst/>
          </a:prstGeom>
        </p:spPr>
      </p:pic>
    </p:spTree>
    <p:extLst>
      <p:ext uri="{BB962C8B-B14F-4D97-AF65-F5344CB8AC3E}">
        <p14:creationId xmlns:p14="http://schemas.microsoft.com/office/powerpoint/2010/main" val="506874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PlaceHolder 1"/>
          <p:cNvSpPr>
            <a:spLocks noGrp="1"/>
          </p:cNvSpPr>
          <p:nvPr>
            <p:ph type="title"/>
          </p:nvPr>
        </p:nvSpPr>
        <p:spPr>
          <a:xfrm>
            <a:off x="828720" y="270000"/>
            <a:ext cx="7499880" cy="420120"/>
          </a:xfrm>
          <a:prstGeom prst="rect">
            <a:avLst/>
          </a:prstGeom>
          <a:noFill/>
          <a:ln w="0">
            <a:noFill/>
          </a:ln>
        </p:spPr>
        <p:txBody>
          <a:bodyPr lIns="0" tIns="0" rIns="0" bIns="0" anchor="b">
            <a:noAutofit/>
          </a:bodyPr>
          <a:lstStyle/>
          <a:p>
            <a:pPr>
              <a:lnSpc>
                <a:spcPct val="100000"/>
              </a:lnSpc>
              <a:buNone/>
            </a:pPr>
            <a:r>
              <a:rPr lang="en-US" altLang="zh-CN" sz="2600" b="1" strike="noStrike" spc="-1" dirty="0">
                <a:solidFill>
                  <a:srgbClr val="000000"/>
                </a:solidFill>
                <a:latin typeface="Calibri" panose="020F0502020204030204"/>
                <a:ea typeface="微软雅黑" panose="020B0503020204020204" charset="-122"/>
              </a:rPr>
              <a:t>Progress Review</a:t>
            </a:r>
            <a:endParaRPr lang="en-US" sz="2600" b="1" strike="noStrike" spc="-1" dirty="0">
              <a:solidFill>
                <a:srgbClr val="000000"/>
              </a:solidFill>
              <a:latin typeface="Calibri" panose="020F0502020204030204"/>
              <a:ea typeface="微软雅黑" panose="020B0503020204020204" charset="-122"/>
            </a:endParaRPr>
          </a:p>
        </p:txBody>
      </p:sp>
      <p:sp>
        <p:nvSpPr>
          <p:cNvPr id="259" name="PlaceHolder 2"/>
          <p:cNvSpPr>
            <a:spLocks noGrp="1"/>
          </p:cNvSpPr>
          <p:nvPr>
            <p:ph/>
          </p:nvPr>
        </p:nvSpPr>
        <p:spPr>
          <a:xfrm>
            <a:off x="828720" y="685800"/>
            <a:ext cx="7499880" cy="349920"/>
          </a:xfrm>
          <a:prstGeom prst="rect">
            <a:avLst/>
          </a:prstGeom>
          <a:noFill/>
          <a:ln w="0">
            <a:noFill/>
          </a:ln>
        </p:spPr>
        <p:txBody>
          <a:bodyPr lIns="0" tIns="0" rIns="0" bIns="0" anchor="t">
            <a:noAutofit/>
          </a:bodyPr>
          <a:lstStyle/>
          <a:p>
            <a:pPr>
              <a:lnSpc>
                <a:spcPct val="100000"/>
              </a:lnSpc>
              <a:spcBef>
                <a:spcPts val="1415"/>
              </a:spcBef>
              <a:buNone/>
              <a:tabLst>
                <a:tab pos="0" algn="l"/>
              </a:tabLst>
            </a:pPr>
            <a:r>
              <a:rPr lang="en-GB" sz="2000" b="0" strike="noStrike" spc="-1" dirty="0">
                <a:solidFill>
                  <a:srgbClr val="000000"/>
                </a:solidFill>
                <a:latin typeface="Calibri" panose="020F0502020204030204"/>
                <a:ea typeface="微软雅黑" panose="020B0503020204020204" charset="-122"/>
              </a:rPr>
              <a:t>Virtual CAN BUS network</a:t>
            </a:r>
          </a:p>
        </p:txBody>
      </p:sp>
      <p:sp>
        <p:nvSpPr>
          <p:cNvPr id="260" name="PlaceHolder 3"/>
          <p:cNvSpPr>
            <a:spLocks noGrp="1"/>
          </p:cNvSpPr>
          <p:nvPr>
            <p:ph type="sldNum" idx="7"/>
          </p:nvPr>
        </p:nvSpPr>
        <p:spPr>
          <a:xfrm>
            <a:off x="8039520" y="4881240"/>
            <a:ext cx="289080" cy="190800"/>
          </a:xfrm>
          <a:prstGeom prst="rect">
            <a:avLst/>
          </a:prstGeom>
          <a:noFill/>
          <a:ln w="0">
            <a:noFill/>
          </a:ln>
        </p:spPr>
        <p:txBody>
          <a:bodyPr lIns="0" tIns="0" rIns="0" bIns="0" anchor="b">
            <a:noAutofit/>
          </a:bodyPr>
          <a:lstStyle>
            <a:lvl1pPr algn="r">
              <a:lnSpc>
                <a:spcPct val="100000"/>
              </a:lnSpc>
              <a:buNone/>
              <a:defRPr lang="en-GB" sz="1000" b="0" strike="noStrike" spc="-1">
                <a:solidFill>
                  <a:srgbClr val="FFFFFF"/>
                </a:solidFill>
                <a:latin typeface="Calibri" panose="020F0502020204030204"/>
                <a:ea typeface="微软雅黑" panose="020B0503020204020204" charset="-122"/>
              </a:defRPr>
            </a:lvl1pPr>
          </a:lstStyle>
          <a:p>
            <a:pPr algn="r">
              <a:lnSpc>
                <a:spcPct val="100000"/>
              </a:lnSpc>
              <a:buNone/>
            </a:pPr>
            <a:fld id="{B352B483-A3ED-42EB-AAC2-7D5CA5D6B208}" type="slidenum">
              <a:rPr lang="en-GB" sz="1000" b="0" strike="noStrike" spc="-1">
                <a:solidFill>
                  <a:srgbClr val="FFFFFF"/>
                </a:solidFill>
                <a:latin typeface="Calibri" panose="020F0502020204030204"/>
                <a:ea typeface="微软雅黑" panose="020B0503020204020204" charset="-122"/>
              </a:rPr>
              <a:t>9</a:t>
            </a:fld>
            <a:endParaRPr lang="en-IE" sz="1000" b="0" strike="noStrike" spc="-1">
              <a:latin typeface="Times New Roman" panose="02020603050405020304"/>
            </a:endParaRPr>
          </a:p>
        </p:txBody>
      </p:sp>
      <p:sp>
        <p:nvSpPr>
          <p:cNvPr id="4" name="PlaceHolder 2">
            <a:extLst>
              <a:ext uri="{FF2B5EF4-FFF2-40B4-BE49-F238E27FC236}">
                <a16:creationId xmlns:a16="http://schemas.microsoft.com/office/drawing/2014/main" id="{00708896-230D-DA71-4A6A-AAB71DA38161}"/>
              </a:ext>
            </a:extLst>
          </p:cNvPr>
          <p:cNvSpPr>
            <a:spLocks noGrp="1"/>
          </p:cNvSpPr>
          <p:nvPr/>
        </p:nvSpPr>
        <p:spPr>
          <a:xfrm>
            <a:off x="600266" y="2508303"/>
            <a:ext cx="3746500" cy="349885"/>
          </a:xfrm>
          <a:prstGeom prst="rect">
            <a:avLst/>
          </a:prstGeom>
          <a:noFill/>
          <a:ln w="0">
            <a:noFill/>
          </a:ln>
        </p:spPr>
        <p:txBody>
          <a:bodyPr lIns="0" tIns="0" rIns="0" bIns="0" anchor="t">
            <a:noAutofit/>
          </a:bodyPr>
          <a:lstStyle>
            <a:lvl1pPr/>
            <a:lvl2pPr/>
            <a:lvl3pPr/>
            <a:lvl4pPr/>
            <a:lvl5pPr/>
            <a:lvl6pPr/>
            <a:lvl7pPr/>
            <a:lvl8pPr/>
            <a:lvl9pPr/>
          </a:lstStyle>
          <a:p>
            <a:pPr algn="ctr">
              <a:lnSpc>
                <a:spcPct val="100000"/>
              </a:lnSpc>
              <a:spcBef>
                <a:spcPts val="1415"/>
              </a:spcBef>
              <a:buNone/>
              <a:tabLst>
                <a:tab pos="0" algn="l"/>
              </a:tabLst>
            </a:pPr>
            <a:r>
              <a:rPr lang="en-US" sz="1400" b="1" strike="noStrike" spc="-1" dirty="0">
                <a:solidFill>
                  <a:srgbClr val="000000"/>
                </a:solidFill>
                <a:latin typeface="Calibri" panose="020F0502020204030204"/>
                <a:ea typeface="微软雅黑" panose="020B0503020204020204" charset="-122"/>
              </a:rPr>
              <a:t>AXI CAN controller IP core</a:t>
            </a:r>
            <a:endParaRPr lang="en-GB" sz="1400" b="1" strike="noStrike" spc="-1" dirty="0">
              <a:solidFill>
                <a:srgbClr val="000000"/>
              </a:solidFill>
              <a:latin typeface="Calibri" panose="020F0502020204030204"/>
              <a:ea typeface="微软雅黑" panose="020B0503020204020204" charset="-122"/>
            </a:endParaRPr>
          </a:p>
        </p:txBody>
      </p:sp>
      <p:sp>
        <p:nvSpPr>
          <p:cNvPr id="5" name="PlaceHolder 2">
            <a:extLst>
              <a:ext uri="{FF2B5EF4-FFF2-40B4-BE49-F238E27FC236}">
                <a16:creationId xmlns:a16="http://schemas.microsoft.com/office/drawing/2014/main" id="{C52BD429-46F3-98E1-62B6-4FA083B3B8D6}"/>
              </a:ext>
            </a:extLst>
          </p:cNvPr>
          <p:cNvSpPr>
            <a:spLocks noGrp="1"/>
          </p:cNvSpPr>
          <p:nvPr/>
        </p:nvSpPr>
        <p:spPr>
          <a:xfrm>
            <a:off x="4710883" y="2508730"/>
            <a:ext cx="3746500" cy="349885"/>
          </a:xfrm>
          <a:prstGeom prst="rect">
            <a:avLst/>
          </a:prstGeom>
          <a:noFill/>
          <a:ln w="0">
            <a:noFill/>
          </a:ln>
        </p:spPr>
        <p:txBody>
          <a:bodyPr lIns="0" tIns="0" rIns="0" bIns="0" anchor="t">
            <a:noAutofit/>
          </a:bodyPr>
          <a:lstStyle>
            <a:lvl1pPr/>
            <a:lvl2pPr/>
            <a:lvl3pPr/>
            <a:lvl4pPr/>
            <a:lvl5pPr/>
            <a:lvl6pPr/>
            <a:lvl7pPr/>
            <a:lvl8pPr/>
            <a:lvl9pPr/>
          </a:lstStyle>
          <a:p>
            <a:pPr algn="ctr">
              <a:lnSpc>
                <a:spcPct val="100000"/>
              </a:lnSpc>
              <a:spcBef>
                <a:spcPts val="1415"/>
              </a:spcBef>
              <a:buNone/>
              <a:tabLst>
                <a:tab pos="0" algn="l"/>
              </a:tabLst>
            </a:pPr>
            <a:r>
              <a:rPr lang="en-US" sz="1400" b="1" strike="noStrike" spc="-1" dirty="0">
                <a:solidFill>
                  <a:srgbClr val="000000"/>
                </a:solidFill>
                <a:latin typeface="Calibri" panose="020F0502020204030204"/>
                <a:ea typeface="微软雅黑" panose="020B0503020204020204" charset="-122"/>
              </a:rPr>
              <a:t>CAN transceiver IP core</a:t>
            </a:r>
            <a:endParaRPr lang="en-GB" sz="1400" b="1" strike="noStrike" spc="-1" dirty="0">
              <a:solidFill>
                <a:srgbClr val="000000"/>
              </a:solidFill>
              <a:latin typeface="Calibri" panose="020F0502020204030204"/>
              <a:ea typeface="微软雅黑" panose="020B0503020204020204" charset="-122"/>
            </a:endParaRPr>
          </a:p>
        </p:txBody>
      </p:sp>
      <p:pic>
        <p:nvPicPr>
          <p:cNvPr id="3" name="Picture 2" descr="A close-up of a circuit board&#10;&#10;Description automatically generated">
            <a:extLst>
              <a:ext uri="{FF2B5EF4-FFF2-40B4-BE49-F238E27FC236}">
                <a16:creationId xmlns:a16="http://schemas.microsoft.com/office/drawing/2014/main" id="{945096A0-F986-4F51-C496-A67170723F11}"/>
              </a:ext>
            </a:extLst>
          </p:cNvPr>
          <p:cNvPicPr>
            <a:picLocks noChangeAspect="1"/>
          </p:cNvPicPr>
          <p:nvPr/>
        </p:nvPicPr>
        <p:blipFill rotWithShape="1">
          <a:blip r:embed="rId3">
            <a:extLst>
              <a:ext uri="{28A0092B-C50C-407E-A947-70E740481C1C}">
                <a14:useLocalDpi xmlns:a14="http://schemas.microsoft.com/office/drawing/2010/main" val="0"/>
              </a:ext>
            </a:extLst>
          </a:blip>
          <a:srcRect l="28407" t="29977" r="34029" b="19530"/>
          <a:stretch/>
        </p:blipFill>
        <p:spPr>
          <a:xfrm>
            <a:off x="1848229" y="1609932"/>
            <a:ext cx="1250574" cy="874057"/>
          </a:xfrm>
          <a:prstGeom prst="rect">
            <a:avLst/>
          </a:prstGeom>
        </p:spPr>
      </p:pic>
      <p:pic>
        <p:nvPicPr>
          <p:cNvPr id="7" name="Picture 6" descr="A diagram of a transceiver&#10;&#10;Description automatically generated">
            <a:extLst>
              <a:ext uri="{FF2B5EF4-FFF2-40B4-BE49-F238E27FC236}">
                <a16:creationId xmlns:a16="http://schemas.microsoft.com/office/drawing/2014/main" id="{A2F26377-07AF-B2EF-814A-8D2D4DB97813}"/>
              </a:ext>
            </a:extLst>
          </p:cNvPr>
          <p:cNvPicPr>
            <a:picLocks noChangeAspect="1"/>
          </p:cNvPicPr>
          <p:nvPr/>
        </p:nvPicPr>
        <p:blipFill rotWithShape="1">
          <a:blip r:embed="rId4">
            <a:extLst>
              <a:ext uri="{28A0092B-C50C-407E-A947-70E740481C1C}">
                <a14:useLocalDpi xmlns:a14="http://schemas.microsoft.com/office/drawing/2010/main" val="0"/>
              </a:ext>
            </a:extLst>
          </a:blip>
          <a:srcRect l="24838" t="17195" r="30276" b="3554"/>
          <a:stretch/>
        </p:blipFill>
        <p:spPr>
          <a:xfrm>
            <a:off x="5872495" y="1560438"/>
            <a:ext cx="1423276" cy="923551"/>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57F2349C-C73E-5FF6-A521-9E3C8CFB3C3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47314" y="2971734"/>
            <a:ext cx="1873637" cy="832589"/>
          </a:xfrm>
          <a:prstGeom prst="rect">
            <a:avLst/>
          </a:prstGeom>
        </p:spPr>
      </p:pic>
      <p:sp>
        <p:nvSpPr>
          <p:cNvPr id="12" name="PlaceHolder 2">
            <a:extLst>
              <a:ext uri="{FF2B5EF4-FFF2-40B4-BE49-F238E27FC236}">
                <a16:creationId xmlns:a16="http://schemas.microsoft.com/office/drawing/2014/main" id="{490CDAE1-6D27-FD0E-2D43-2B21C182D007}"/>
              </a:ext>
            </a:extLst>
          </p:cNvPr>
          <p:cNvSpPr>
            <a:spLocks noGrp="1"/>
          </p:cNvSpPr>
          <p:nvPr/>
        </p:nvSpPr>
        <p:spPr>
          <a:xfrm>
            <a:off x="1337044" y="3982579"/>
            <a:ext cx="2213097" cy="163448"/>
          </a:xfrm>
          <a:prstGeom prst="rect">
            <a:avLst/>
          </a:prstGeom>
          <a:noFill/>
          <a:ln w="0">
            <a:noFill/>
          </a:ln>
        </p:spPr>
        <p:txBody>
          <a:bodyPr lIns="0" tIns="0" rIns="0" bIns="0" anchor="t">
            <a:noAutofit/>
          </a:bodyPr>
          <a:lstStyle>
            <a:lvl1pPr/>
            <a:lvl2pPr/>
            <a:lvl3pPr/>
            <a:lvl4pPr/>
            <a:lvl5pPr/>
            <a:lvl6pPr/>
            <a:lvl7pPr/>
            <a:lvl8pPr/>
            <a:lvl9pPr/>
          </a:lstStyle>
          <a:p>
            <a:pPr algn="ctr">
              <a:lnSpc>
                <a:spcPct val="100000"/>
              </a:lnSpc>
              <a:spcBef>
                <a:spcPts val="1415"/>
              </a:spcBef>
              <a:buNone/>
              <a:tabLst>
                <a:tab pos="0" algn="l"/>
              </a:tabLst>
            </a:pPr>
            <a:r>
              <a:rPr lang="en-US" sz="1400" b="1" strike="noStrike" spc="-1" dirty="0">
                <a:solidFill>
                  <a:srgbClr val="000000"/>
                </a:solidFill>
                <a:latin typeface="Calibri" panose="020F0502020204030204"/>
                <a:ea typeface="微软雅黑" panose="020B0503020204020204" charset="-122"/>
              </a:rPr>
              <a:t>Standard driver</a:t>
            </a:r>
            <a:endParaRPr lang="en-GB" sz="1400" b="1" strike="noStrike" spc="-1" dirty="0">
              <a:solidFill>
                <a:srgbClr val="000000"/>
              </a:solidFill>
              <a:latin typeface="Calibri" panose="020F0502020204030204"/>
              <a:ea typeface="微软雅黑" panose="020B0503020204020204" charset="-122"/>
            </a:endParaRPr>
          </a:p>
        </p:txBody>
      </p:sp>
      <p:sp>
        <p:nvSpPr>
          <p:cNvPr id="13" name="PlaceHolder 2">
            <a:extLst>
              <a:ext uri="{FF2B5EF4-FFF2-40B4-BE49-F238E27FC236}">
                <a16:creationId xmlns:a16="http://schemas.microsoft.com/office/drawing/2014/main" id="{3B5BCFB2-CB8D-AD1C-0BCB-3F98DE91B64D}"/>
              </a:ext>
            </a:extLst>
          </p:cNvPr>
          <p:cNvSpPr>
            <a:spLocks noGrp="1"/>
          </p:cNvSpPr>
          <p:nvPr/>
        </p:nvSpPr>
        <p:spPr>
          <a:xfrm>
            <a:off x="5477583" y="3968135"/>
            <a:ext cx="2213097" cy="163448"/>
          </a:xfrm>
          <a:prstGeom prst="rect">
            <a:avLst/>
          </a:prstGeom>
          <a:noFill/>
          <a:ln w="0">
            <a:noFill/>
          </a:ln>
        </p:spPr>
        <p:txBody>
          <a:bodyPr lIns="0" tIns="0" rIns="0" bIns="0" anchor="t">
            <a:noAutofit/>
          </a:bodyPr>
          <a:lstStyle>
            <a:lvl1pPr/>
            <a:lvl2pPr/>
            <a:lvl3pPr/>
            <a:lvl4pPr/>
            <a:lvl5pPr/>
            <a:lvl6pPr/>
            <a:lvl7pPr/>
            <a:lvl8pPr/>
            <a:lvl9pPr/>
          </a:lstStyle>
          <a:p>
            <a:pPr algn="ctr">
              <a:lnSpc>
                <a:spcPct val="100000"/>
              </a:lnSpc>
              <a:spcBef>
                <a:spcPts val="1415"/>
              </a:spcBef>
              <a:buNone/>
              <a:tabLst>
                <a:tab pos="0" algn="l"/>
              </a:tabLst>
            </a:pPr>
            <a:r>
              <a:rPr lang="en-US" sz="1400" b="1" strike="noStrike" spc="-1" dirty="0">
                <a:solidFill>
                  <a:srgbClr val="000000"/>
                </a:solidFill>
                <a:latin typeface="Calibri" panose="020F0502020204030204"/>
                <a:ea typeface="微软雅黑" panose="020B0503020204020204" charset="-122"/>
              </a:rPr>
              <a:t>IP core timing simulation</a:t>
            </a:r>
            <a:endParaRPr lang="en-GB" sz="1400" b="1" strike="noStrike" spc="-1" dirty="0">
              <a:solidFill>
                <a:srgbClr val="000000"/>
              </a:solidFill>
              <a:latin typeface="Calibri" panose="020F0502020204030204"/>
              <a:ea typeface="微软雅黑" panose="020B0503020204020204" charset="-122"/>
            </a:endParaRPr>
          </a:p>
        </p:txBody>
      </p:sp>
      <p:pic>
        <p:nvPicPr>
          <p:cNvPr id="14" name="Picture 13" descr="A screen shot of a computer code&#10;&#10;Description automatically generated">
            <a:extLst>
              <a:ext uri="{FF2B5EF4-FFF2-40B4-BE49-F238E27FC236}">
                <a16:creationId xmlns:a16="http://schemas.microsoft.com/office/drawing/2014/main" id="{49FC22BC-9B5D-814E-9406-F2B45618E66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37044" y="2944192"/>
            <a:ext cx="2615173" cy="902334"/>
          </a:xfrm>
          <a:prstGeom prst="rect">
            <a:avLst/>
          </a:prstGeom>
        </p:spPr>
      </p:pic>
    </p:spTree>
    <p:extLst>
      <p:ext uri="{BB962C8B-B14F-4D97-AF65-F5344CB8AC3E}">
        <p14:creationId xmlns:p14="http://schemas.microsoft.com/office/powerpoint/2010/main" val="8654615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ODM1MTQ2ZjYwNjY2ZTNmOWMyODA1MzYwYzUwYzE3NmQi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3E6DB2"/>
      </a:dk2>
      <a:lt2>
        <a:srgbClr val="FFFFFF"/>
      </a:lt2>
      <a:accent1>
        <a:srgbClr val="4F81BD"/>
      </a:accent1>
      <a:accent2>
        <a:srgbClr val="0E73B9"/>
      </a:accent2>
      <a:accent3>
        <a:srgbClr val="7C7C7C"/>
      </a:accent3>
      <a:accent4>
        <a:srgbClr val="A6A6A6"/>
      </a:accent4>
      <a:accent5>
        <a:srgbClr val="4F81BD"/>
      </a:accent5>
      <a:accent6>
        <a:srgbClr val="3E6DB2"/>
      </a:accent6>
      <a:hlink>
        <a:srgbClr val="000000"/>
      </a:hlink>
      <a:folHlink>
        <a:srgbClr val="00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3E6DB2"/>
      </a:dk2>
      <a:lt2>
        <a:srgbClr val="FFFFFF"/>
      </a:lt2>
      <a:accent1>
        <a:srgbClr val="4F81BD"/>
      </a:accent1>
      <a:accent2>
        <a:srgbClr val="0E73B9"/>
      </a:accent2>
      <a:accent3>
        <a:srgbClr val="7C7C7C"/>
      </a:accent3>
      <a:accent4>
        <a:srgbClr val="A6A6A6"/>
      </a:accent4>
      <a:accent5>
        <a:srgbClr val="4F81BD"/>
      </a:accent5>
      <a:accent6>
        <a:srgbClr val="3E6DB2"/>
      </a:accent6>
      <a:hlink>
        <a:srgbClr val="000000"/>
      </a:hlink>
      <a:folHlink>
        <a:srgbClr val="00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3E6DB2"/>
      </a:dk2>
      <a:lt2>
        <a:srgbClr val="FFFFFF"/>
      </a:lt2>
      <a:accent1>
        <a:srgbClr val="4F81BD"/>
      </a:accent1>
      <a:accent2>
        <a:srgbClr val="0E73B9"/>
      </a:accent2>
      <a:accent3>
        <a:srgbClr val="7C7C7C"/>
      </a:accent3>
      <a:accent4>
        <a:srgbClr val="A6A6A6"/>
      </a:accent4>
      <a:accent5>
        <a:srgbClr val="4F81BD"/>
      </a:accent5>
      <a:accent6>
        <a:srgbClr val="3E6DB2"/>
      </a:accent6>
      <a:hlink>
        <a:srgbClr val="000000"/>
      </a:hlink>
      <a:folHlink>
        <a:srgbClr val="00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3E6DB2"/>
      </a:dk2>
      <a:lt2>
        <a:srgbClr val="FFFFFF"/>
      </a:lt2>
      <a:accent1>
        <a:srgbClr val="4F81BD"/>
      </a:accent1>
      <a:accent2>
        <a:srgbClr val="0E73B9"/>
      </a:accent2>
      <a:accent3>
        <a:srgbClr val="7C7C7C"/>
      </a:accent3>
      <a:accent4>
        <a:srgbClr val="A6A6A6"/>
      </a:accent4>
      <a:accent5>
        <a:srgbClr val="4F81BD"/>
      </a:accent5>
      <a:accent6>
        <a:srgbClr val="3E6DB2"/>
      </a:accent6>
      <a:hlink>
        <a:srgbClr val="000000"/>
      </a:hlink>
      <a:folHlink>
        <a:srgbClr val="00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TCD_PPT_Calibri_Option1a.potx</Template>
  <TotalTime>1942</TotalTime>
  <Words>2220</Words>
  <Application>Microsoft Office PowerPoint</Application>
  <PresentationFormat>On-screen Show (16:9)</PresentationFormat>
  <Paragraphs>232</Paragraphs>
  <Slides>17</Slides>
  <Notes>16</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17</vt:i4>
      </vt:variant>
    </vt:vector>
  </HeadingPairs>
  <TitlesOfParts>
    <vt:vector size="25" baseType="lpstr">
      <vt:lpstr>Arial</vt:lpstr>
      <vt:lpstr>Calibri</vt:lpstr>
      <vt:lpstr>Symbol</vt:lpstr>
      <vt:lpstr>Times New Roman</vt:lpstr>
      <vt:lpstr>Wingdings</vt:lpstr>
      <vt:lpstr>Office Theme</vt:lpstr>
      <vt:lpstr>Office Theme</vt:lpstr>
      <vt:lpstr>Office Theme</vt:lpstr>
      <vt:lpstr>Hardware-In-The-Loop Emulator For In-Vehicle Controller Area Networks</vt:lpstr>
      <vt:lpstr>Background &amp; Project goals</vt:lpstr>
      <vt:lpstr>Previous work &amp; Novelty</vt:lpstr>
      <vt:lpstr>Previous work &amp; Novelty</vt:lpstr>
      <vt:lpstr>Progress Review</vt:lpstr>
      <vt:lpstr>Progress Review</vt:lpstr>
      <vt:lpstr>Progress Review</vt:lpstr>
      <vt:lpstr>Progress Review</vt:lpstr>
      <vt:lpstr>Progress Review</vt:lpstr>
      <vt:lpstr>Progress Review</vt:lpstr>
      <vt:lpstr>Progress Review</vt:lpstr>
      <vt:lpstr>Progress Review</vt:lpstr>
      <vt:lpstr>Progress Review</vt:lpstr>
      <vt:lpstr>Progress Review</vt:lpstr>
      <vt:lpstr>Progress Review</vt:lpstr>
      <vt:lpstr>Plan for the rest of the project</vt:lpstr>
      <vt:lpstr>Thank You</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dtpgraphics</dc:creator>
  <cp:lastModifiedBy>Changhong Li</cp:lastModifiedBy>
  <cp:revision>451</cp:revision>
  <cp:lastPrinted>2014-12-16T10:33:00Z</cp:lastPrinted>
  <dcterms:created xsi:type="dcterms:W3CDTF">2013-07-29T09:34:00Z</dcterms:created>
  <dcterms:modified xsi:type="dcterms:W3CDTF">2024-05-22T20:03:54Z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2</vt:i4>
  </property>
  <property fmtid="{D5CDD505-2E9C-101B-9397-08002B2CF9AE}" pid="3" name="PresentationFormat">
    <vt:lpwstr>全屏显示(16:9)</vt:lpwstr>
  </property>
  <property fmtid="{D5CDD505-2E9C-101B-9397-08002B2CF9AE}" pid="4" name="Slides">
    <vt:i4>21</vt:i4>
  </property>
  <property fmtid="{D5CDD505-2E9C-101B-9397-08002B2CF9AE}" pid="5" name="ICV">
    <vt:lpwstr>913C9BC93F6E4B228705A629ACF8A39D_12</vt:lpwstr>
  </property>
  <property fmtid="{D5CDD505-2E9C-101B-9397-08002B2CF9AE}" pid="6" name="KSOProductBuildVer">
    <vt:lpwstr>2052-12.1.0.16417</vt:lpwstr>
  </property>
</Properties>
</file>